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15"/>
  </p:notesMasterIdLst>
  <p:sldIdLst>
    <p:sldId id="256" r:id="rId2"/>
    <p:sldId id="257" r:id="rId3"/>
    <p:sldId id="260" r:id="rId4"/>
    <p:sldId id="259" r:id="rId5"/>
    <p:sldId id="261" r:id="rId6"/>
    <p:sldId id="263" r:id="rId7"/>
    <p:sldId id="265" r:id="rId8"/>
    <p:sldId id="264" r:id="rId9"/>
    <p:sldId id="266" r:id="rId10"/>
    <p:sldId id="267" r:id="rId11"/>
    <p:sldId id="268" r:id="rId12"/>
    <p:sldId id="269" r:id="rId13"/>
    <p:sldId id="270" r:id="rId14"/>
  </p:sldIdLst>
  <p:sldSz cx="7772400" cy="100584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4"/>
    <p:restoredTop sz="94757"/>
  </p:normalViewPr>
  <p:slideViewPr>
    <p:cSldViewPr snapToGrid="0" snapToObjects="1">
      <p:cViewPr varScale="1">
        <p:scale>
          <a:sx n="58" d="100"/>
          <a:sy n="58" d="100"/>
        </p:scale>
        <p:origin x="308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95C5C-7771-1247-8BCE-53BF58BF4DE3}" type="datetimeFigureOut">
              <a:rPr lang="pt-BR" smtClean="0"/>
              <a:t>07/04/2019</a:t>
            </a:fld>
            <a:endParaRPr lang="pt-BR"/>
          </a:p>
        </p:txBody>
      </p:sp>
      <p:sp>
        <p:nvSpPr>
          <p:cNvPr id="4" name="Espaço Reservado para Imagem de Slide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A48C2-B269-F94C-96A6-D5CDBE0122E0}" type="slidenum">
              <a:rPr lang="pt-BR" smtClean="0"/>
              <a:t>‹Nr.›</a:t>
            </a:fld>
            <a:endParaRPr lang="pt-BR"/>
          </a:p>
        </p:txBody>
      </p:sp>
    </p:spTree>
    <p:extLst>
      <p:ext uri="{BB962C8B-B14F-4D97-AF65-F5344CB8AC3E}">
        <p14:creationId xmlns:p14="http://schemas.microsoft.com/office/powerpoint/2010/main" val="43181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36519" y="3200399"/>
            <a:ext cx="5299364" cy="3724837"/>
          </a:xfrm>
        </p:spPr>
        <p:txBody>
          <a:bodyPr wrap="square" anchor="ctr">
            <a:normAutofit/>
          </a:bodyPr>
          <a:lstStyle>
            <a:lvl1pPr algn="ctr">
              <a:defRPr sz="6000">
                <a:solidFill>
                  <a:schemeClr val="tx2"/>
                </a:solidFill>
                <a:latin typeface="Arial Narrow" charset="0"/>
                <a:ea typeface="Arial Narrow" charset="0"/>
                <a:cs typeface="Arial Narrow" charset="0"/>
              </a:defRPr>
            </a:lvl1pPr>
          </a:lstStyle>
          <a:p>
            <a:r>
              <a:rPr lang="pt-BR" dirty="0" smtClean="0"/>
              <a:t>Digite aqui o título do seu E-book</a:t>
            </a:r>
          </a:p>
        </p:txBody>
      </p:sp>
      <p:sp>
        <p:nvSpPr>
          <p:cNvPr id="11" name="Espaço Reservado para Texto 10"/>
          <p:cNvSpPr>
            <a:spLocks noGrp="1"/>
          </p:cNvSpPr>
          <p:nvPr>
            <p:ph type="body" sz="quarter" idx="10" hasCustomPrompt="1"/>
          </p:nvPr>
        </p:nvSpPr>
        <p:spPr>
          <a:xfrm>
            <a:off x="1236608" y="6925237"/>
            <a:ext cx="5299276" cy="385762"/>
          </a:xfrm>
        </p:spPr>
        <p:txBody>
          <a:bodyPr>
            <a:normAutofit/>
          </a:bodyPr>
          <a:lstStyle>
            <a:lvl1pPr marL="0" indent="0" algn="ctr">
              <a:buNone/>
              <a:defRPr sz="1600" cap="all" baseline="0">
                <a:solidFill>
                  <a:schemeClr val="accent1"/>
                </a:solidFill>
              </a:defRPr>
            </a:lvl1pPr>
          </a:lstStyle>
          <a:p>
            <a:pPr lvl="0"/>
            <a:r>
              <a:rPr lang="pt-BR" smtClean="0"/>
              <a:t>autor</a:t>
            </a:r>
            <a:endParaRPr lang="pt-BR" dirty="0"/>
          </a:p>
        </p:txBody>
      </p:sp>
    </p:spTree>
    <p:extLst>
      <p:ext uri="{BB962C8B-B14F-4D97-AF65-F5344CB8AC3E}">
        <p14:creationId xmlns:p14="http://schemas.microsoft.com/office/powerpoint/2010/main" val="10197266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ra C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2378" y="1237130"/>
            <a:ext cx="4874967" cy="2434488"/>
          </a:xfrm>
        </p:spPr>
        <p:txBody>
          <a:bodyPr wrap="square" lIns="0" tIns="0" rIns="0" bIns="0" anchor="b">
            <a:normAutofit/>
          </a:bodyPr>
          <a:lstStyle>
            <a:lvl1pPr algn="l">
              <a:defRPr sz="4500" b="0">
                <a:solidFill>
                  <a:schemeClr val="bg1"/>
                </a:solidFill>
                <a:latin typeface="Arial Narrow" charset="0"/>
                <a:ea typeface="Arial Narrow" charset="0"/>
                <a:cs typeface="Arial Narrow" charset="0"/>
              </a:defRPr>
            </a:lvl1pPr>
          </a:lstStyle>
          <a:p>
            <a:r>
              <a:rPr lang="pt-BR" dirty="0" smtClean="0"/>
              <a:t>Digite aqui o título do seu E-book</a:t>
            </a:r>
          </a:p>
        </p:txBody>
      </p:sp>
      <p:sp>
        <p:nvSpPr>
          <p:cNvPr id="6" name="Espaço Reservado para Texto 5"/>
          <p:cNvSpPr>
            <a:spLocks noGrp="1"/>
          </p:cNvSpPr>
          <p:nvPr>
            <p:ph type="body" sz="quarter" idx="11"/>
          </p:nvPr>
        </p:nvSpPr>
        <p:spPr>
          <a:xfrm>
            <a:off x="902378" y="3785957"/>
            <a:ext cx="4874967" cy="4838497"/>
          </a:xfrm>
        </p:spPr>
        <p:txBody>
          <a:bodyPr lIns="0" tIns="0" rIns="0" bIns="0">
            <a:normAutofit/>
          </a:bodyPr>
          <a:lstStyle>
            <a:lvl1pPr marL="0" indent="0" algn="just">
              <a:lnSpc>
                <a:spcPts val="2500"/>
              </a:lnSpc>
              <a:spcAft>
                <a:spcPts val="1000"/>
              </a:spcAft>
              <a:buNone/>
              <a:defRPr sz="1900">
                <a:solidFill>
                  <a:schemeClr val="bg1"/>
                </a:solidFill>
              </a:defRPr>
            </a:lvl1pPr>
            <a:lvl2pPr marL="582930" indent="-194310" algn="just">
              <a:lnSpc>
                <a:spcPts val="2500"/>
              </a:lnSpc>
              <a:spcAft>
                <a:spcPts val="1000"/>
              </a:spcAft>
              <a:buClr>
                <a:schemeClr val="accent2"/>
              </a:buClr>
              <a:buSzPct val="70000"/>
              <a:buFont typeface="Courier New" charset="0"/>
              <a:buChar char="o"/>
              <a:defRPr sz="1900">
                <a:solidFill>
                  <a:schemeClr val="bg1"/>
                </a:solidFill>
              </a:defRPr>
            </a:lvl2pPr>
            <a:lvl3pPr marL="971550" indent="-194310" algn="just">
              <a:lnSpc>
                <a:spcPts val="2500"/>
              </a:lnSpc>
              <a:spcAft>
                <a:spcPts val="1000"/>
              </a:spcAft>
              <a:buClr>
                <a:schemeClr val="accent2"/>
              </a:buClr>
              <a:buSzPct val="70000"/>
              <a:buFont typeface="Courier New" charset="0"/>
              <a:buChar char="o"/>
              <a:defRPr sz="1900">
                <a:solidFill>
                  <a:schemeClr val="bg1"/>
                </a:solidFill>
              </a:defRPr>
            </a:lvl3pPr>
            <a:lvl4pPr marL="1360170" indent="-194310" algn="just">
              <a:lnSpc>
                <a:spcPts val="2500"/>
              </a:lnSpc>
              <a:spcAft>
                <a:spcPts val="1000"/>
              </a:spcAft>
              <a:buClr>
                <a:schemeClr val="accent2"/>
              </a:buClr>
              <a:buSzPct val="70000"/>
              <a:buFont typeface="Courier New" charset="0"/>
              <a:buChar char="o"/>
              <a:defRPr sz="1900">
                <a:solidFill>
                  <a:schemeClr val="bg1"/>
                </a:solidFill>
              </a:defRPr>
            </a:lvl4pPr>
            <a:lvl5pPr marL="1748790" indent="-194310" algn="just">
              <a:lnSpc>
                <a:spcPts val="2500"/>
              </a:lnSpc>
              <a:spcAft>
                <a:spcPts val="1000"/>
              </a:spcAft>
              <a:buClr>
                <a:schemeClr val="accent2"/>
              </a:buClr>
              <a:buSzPct val="70000"/>
              <a:buFont typeface="Courier New" charset="0"/>
              <a:buChar char="o"/>
              <a:defRPr sz="1900">
                <a:solidFill>
                  <a:schemeClr val="bg1"/>
                </a:solidFill>
              </a:defRPr>
            </a:lvl5pPr>
          </a:lstStyle>
          <a:p>
            <a:pPr lvl="0"/>
            <a:r>
              <a:rPr lang="pt-BR" dirty="0" smtClean="0"/>
              <a:t>Clique para editar os estilos de texto mestres</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Tree>
    <p:extLst>
      <p:ext uri="{BB962C8B-B14F-4D97-AF65-F5344CB8AC3E}">
        <p14:creationId xmlns:p14="http://schemas.microsoft.com/office/powerpoint/2010/main" val="15807395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ár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Espaço Reservado para Texto 16"/>
          <p:cNvSpPr>
            <a:spLocks noGrp="1"/>
          </p:cNvSpPr>
          <p:nvPr>
            <p:ph type="body" sz="quarter" idx="12" hasCustomPrompt="1"/>
          </p:nvPr>
        </p:nvSpPr>
        <p:spPr>
          <a:xfrm>
            <a:off x="3742968" y="2240691"/>
            <a:ext cx="690282" cy="6924091"/>
          </a:xfrm>
        </p:spPr>
        <p:txBody>
          <a:bodyPr>
            <a:normAutofit/>
          </a:bodyPr>
          <a:lstStyle>
            <a:lvl1pPr marL="0" indent="0">
              <a:lnSpc>
                <a:spcPts val="2000"/>
              </a:lnSpc>
              <a:spcBef>
                <a:spcPts val="0"/>
              </a:spcBef>
              <a:buNone/>
              <a:defRPr lang="pt-BR" sz="1900" kern="1200" dirty="0">
                <a:solidFill>
                  <a:schemeClr val="accent1"/>
                </a:solidFill>
                <a:latin typeface="Arial" charset="0"/>
                <a:ea typeface="Arial" charset="0"/>
                <a:cs typeface="Arial" charset="0"/>
              </a:defRPr>
            </a:lvl1pPr>
          </a:lstStyle>
          <a:p>
            <a:pPr lvl="0"/>
            <a:r>
              <a:rPr lang="pt-BR" dirty="0" smtClean="0"/>
              <a:t>01</a:t>
            </a:r>
          </a:p>
          <a:p>
            <a:pPr lvl="0"/>
            <a:endParaRPr lang="pt-BR" dirty="0" smtClean="0"/>
          </a:p>
          <a:p>
            <a:pPr lvl="0"/>
            <a:r>
              <a:rPr lang="pt-BR" dirty="0" smtClean="0"/>
              <a:t>02</a:t>
            </a:r>
          </a:p>
          <a:p>
            <a:pPr lvl="0"/>
            <a:endParaRPr lang="pt-BR" dirty="0" smtClean="0"/>
          </a:p>
          <a:p>
            <a:pPr lvl="0"/>
            <a:r>
              <a:rPr lang="pt-BR" dirty="0" smtClean="0"/>
              <a:t>03</a:t>
            </a:r>
          </a:p>
          <a:p>
            <a:pPr lvl="0"/>
            <a:endParaRPr lang="pt-BR" dirty="0" smtClean="0"/>
          </a:p>
          <a:p>
            <a:pPr lvl="0"/>
            <a:r>
              <a:rPr lang="pt-BR" dirty="0" smtClean="0"/>
              <a:t>04</a:t>
            </a:r>
          </a:p>
          <a:p>
            <a:pPr lvl="0"/>
            <a:endParaRPr lang="pt-BR" dirty="0" smtClean="0"/>
          </a:p>
          <a:p>
            <a:pPr lvl="0"/>
            <a:r>
              <a:rPr lang="pt-BR" dirty="0" smtClean="0"/>
              <a:t>05</a:t>
            </a:r>
          </a:p>
          <a:p>
            <a:pPr lvl="0"/>
            <a:endParaRPr lang="pt-BR" dirty="0" smtClean="0"/>
          </a:p>
          <a:p>
            <a:pPr lvl="0"/>
            <a:r>
              <a:rPr lang="pt-BR" dirty="0" smtClean="0"/>
              <a:t>06</a:t>
            </a:r>
          </a:p>
          <a:p>
            <a:pPr lvl="0"/>
            <a:endParaRPr lang="pt-BR" dirty="0" smtClean="0"/>
          </a:p>
          <a:p>
            <a:pPr lvl="0"/>
            <a:r>
              <a:rPr lang="pt-BR" dirty="0" smtClean="0"/>
              <a:t>07</a:t>
            </a:r>
          </a:p>
          <a:p>
            <a:pPr lvl="0"/>
            <a:endParaRPr lang="pt-BR" dirty="0" smtClean="0"/>
          </a:p>
          <a:p>
            <a:pPr lvl="0"/>
            <a:r>
              <a:rPr lang="pt-BR" dirty="0" smtClean="0"/>
              <a:t>08</a:t>
            </a:r>
          </a:p>
          <a:p>
            <a:pPr lvl="0"/>
            <a:endParaRPr lang="pt-BR" dirty="0" smtClean="0"/>
          </a:p>
          <a:p>
            <a:pPr lvl="0"/>
            <a:r>
              <a:rPr lang="pt-BR" dirty="0" smtClean="0"/>
              <a:t>09</a:t>
            </a:r>
            <a:endParaRPr lang="pt-BR" dirty="0"/>
          </a:p>
        </p:txBody>
      </p:sp>
      <p:sp>
        <p:nvSpPr>
          <p:cNvPr id="18" name="Espaço Reservado para Texto 16"/>
          <p:cNvSpPr>
            <a:spLocks noGrp="1"/>
          </p:cNvSpPr>
          <p:nvPr>
            <p:ph type="body" sz="quarter" idx="13" hasCustomPrompt="1"/>
          </p:nvPr>
        </p:nvSpPr>
        <p:spPr>
          <a:xfrm>
            <a:off x="4433251" y="2240691"/>
            <a:ext cx="3048204" cy="6924091"/>
          </a:xfrm>
        </p:spPr>
        <p:txBody>
          <a:bodyPr vert="horz" lIns="91440" tIns="45720" rIns="91440" bIns="45720" rtlCol="0">
            <a:normAutofit/>
          </a:bodyPr>
          <a:lstStyle>
            <a:lvl1pPr marL="0" marR="0" indent="0" algn="l" defTabSz="777240" rtl="0" eaLnBrk="1" fontAlgn="auto" latinLnBrk="0" hangingPunct="1">
              <a:lnSpc>
                <a:spcPts val="2000"/>
              </a:lnSpc>
              <a:spcBef>
                <a:spcPts val="0"/>
              </a:spcBef>
              <a:spcAft>
                <a:spcPts val="0"/>
              </a:spcAft>
              <a:buClrTx/>
              <a:buSzTx/>
              <a:buFont typeface="Arial" panose="020B0604020202020204" pitchFamily="34" charset="0"/>
              <a:buNone/>
              <a:tabLst/>
              <a:defRPr lang="pt-BR" sz="1900" dirty="0" smtClean="0">
                <a:solidFill>
                  <a:schemeClr val="accent2"/>
                </a:solidFill>
              </a:defRPr>
            </a:lvl1pPr>
          </a:lstStyle>
          <a:p>
            <a:pPr marL="0" marR="0" lvl="0" indent="0" algn="l" defTabSz="777240" rtl="0" eaLnBrk="1" fontAlgn="auto" latinLnBrk="0" hangingPunct="1">
              <a:lnSpc>
                <a:spcPts val="2000"/>
              </a:lnSpc>
              <a:spcBef>
                <a:spcPts val="0"/>
              </a:spcBef>
              <a:spcAft>
                <a:spcPts val="0"/>
              </a:spcAft>
              <a:buClrTx/>
              <a:buSzTx/>
              <a:buFont typeface="Arial" panose="020B0604020202020204" pitchFamily="34" charset="0"/>
              <a:buNone/>
              <a:tabLst/>
              <a:defRPr/>
            </a:pPr>
            <a:r>
              <a:rPr lang="pt-BR" dirty="0" smtClean="0"/>
              <a:t>Capítulo 01</a:t>
            </a:r>
          </a:p>
          <a:p>
            <a:pPr marL="0" marR="0" lvl="0" indent="0" algn="l" defTabSz="777240" rtl="0" eaLnBrk="1" fontAlgn="auto" latinLnBrk="0" hangingPunct="1">
              <a:lnSpc>
                <a:spcPts val="2000"/>
              </a:lnSpc>
              <a:spcBef>
                <a:spcPts val="0"/>
              </a:spcBef>
              <a:spcAft>
                <a:spcPts val="0"/>
              </a:spcAft>
              <a:buClrTx/>
              <a:buSzTx/>
              <a:buFont typeface="Arial" panose="020B0604020202020204" pitchFamily="34" charset="0"/>
              <a:buNone/>
              <a:tabLst/>
              <a:defRPr/>
            </a:pPr>
            <a:endParaRPr lang="pt-BR" dirty="0" smtClean="0"/>
          </a:p>
          <a:p>
            <a:pPr marL="0" lvl="0" indent="0">
              <a:lnSpc>
                <a:spcPts val="2000"/>
              </a:lnSpc>
              <a:spcBef>
                <a:spcPts val="0"/>
              </a:spcBef>
              <a:buNone/>
            </a:pPr>
            <a:r>
              <a:rPr lang="pt-BR" dirty="0" smtClean="0"/>
              <a:t>Capítulo 02</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03</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04</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05</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06</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07</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08</a:t>
            </a:r>
          </a:p>
          <a:p>
            <a:pPr marL="0" lvl="0" indent="0">
              <a:lnSpc>
                <a:spcPts val="2000"/>
              </a:lnSpc>
              <a:spcBef>
                <a:spcPts val="0"/>
              </a:spcBef>
              <a:buNone/>
            </a:pPr>
            <a:endParaRPr lang="pt-BR" dirty="0" smtClean="0"/>
          </a:p>
          <a:p>
            <a:pPr marL="0" lvl="0" indent="0">
              <a:lnSpc>
                <a:spcPts val="2000"/>
              </a:lnSpc>
              <a:spcBef>
                <a:spcPts val="0"/>
              </a:spcBef>
              <a:buNone/>
            </a:pPr>
            <a:r>
              <a:rPr lang="pt-BR" dirty="0" smtClean="0"/>
              <a:t>Capítulo 09</a:t>
            </a:r>
          </a:p>
        </p:txBody>
      </p:sp>
      <p:sp>
        <p:nvSpPr>
          <p:cNvPr id="2" name="CaixaDeTexto 1"/>
          <p:cNvSpPr txBox="1"/>
          <p:nvPr userDrawn="1"/>
        </p:nvSpPr>
        <p:spPr>
          <a:xfrm>
            <a:off x="474955" y="1442378"/>
            <a:ext cx="2638864" cy="861774"/>
          </a:xfrm>
          <a:prstGeom prst="rect">
            <a:avLst/>
          </a:prstGeom>
          <a:noFill/>
        </p:spPr>
        <p:txBody>
          <a:bodyPr wrap="none" rtlCol="0">
            <a:spAutoFit/>
          </a:bodyPr>
          <a:lstStyle/>
          <a:p>
            <a:pPr algn="r"/>
            <a:r>
              <a:rPr lang="pt-BR" sz="5000" dirty="0" smtClean="0">
                <a:solidFill>
                  <a:schemeClr val="bg1"/>
                </a:solidFill>
                <a:latin typeface="Arial Narrow" charset="0"/>
                <a:ea typeface="Arial Narrow" charset="0"/>
                <a:cs typeface="Arial Narrow" charset="0"/>
              </a:rPr>
              <a:t>SUMÁRIO</a:t>
            </a:r>
            <a:endParaRPr lang="pt-BR" sz="5000"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6171489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a de Cap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p:cNvSpPr>
            <a:spLocks noGrp="1"/>
          </p:cNvSpPr>
          <p:nvPr>
            <p:ph type="body" sz="quarter" idx="13" hasCustomPrompt="1"/>
          </p:nvPr>
        </p:nvSpPr>
        <p:spPr>
          <a:xfrm>
            <a:off x="522723" y="4447310"/>
            <a:ext cx="1824338" cy="1528480"/>
          </a:xfrm>
        </p:spPr>
        <p:txBody>
          <a:bodyPr anchor="ctr">
            <a:normAutofit/>
          </a:bodyPr>
          <a:lstStyle>
            <a:lvl1pPr marL="0" indent="0" algn="ctr">
              <a:buNone/>
              <a:defRPr lang="pt-BR" sz="8500" b="0" i="0" kern="1200" cap="all" baseline="0" dirty="0">
                <a:solidFill>
                  <a:schemeClr val="accent2"/>
                </a:solidFill>
                <a:latin typeface="Arial Narrow" charset="0"/>
                <a:ea typeface="Arial Narrow" charset="0"/>
                <a:cs typeface="Arial Narrow" charset="0"/>
              </a:defRPr>
            </a:lvl1pPr>
          </a:lstStyle>
          <a:p>
            <a:pPr lvl="0"/>
            <a:r>
              <a:rPr lang="pt-BR" dirty="0" smtClean="0"/>
              <a:t>01</a:t>
            </a:r>
            <a:endParaRPr lang="pt-BR" dirty="0"/>
          </a:p>
        </p:txBody>
      </p:sp>
      <p:sp>
        <p:nvSpPr>
          <p:cNvPr id="7" name="Title 1"/>
          <p:cNvSpPr>
            <a:spLocks noGrp="1"/>
          </p:cNvSpPr>
          <p:nvPr>
            <p:ph type="ctrTitle" hasCustomPrompt="1"/>
          </p:nvPr>
        </p:nvSpPr>
        <p:spPr>
          <a:xfrm>
            <a:off x="2606834" y="5481714"/>
            <a:ext cx="4490293" cy="3218329"/>
          </a:xfrm>
        </p:spPr>
        <p:txBody>
          <a:bodyPr wrap="square" anchor="t">
            <a:normAutofit/>
          </a:bodyPr>
          <a:lstStyle>
            <a:lvl1pPr algn="l">
              <a:defRPr sz="5000" b="0">
                <a:solidFill>
                  <a:schemeClr val="bg1"/>
                </a:solidFill>
                <a:latin typeface="Arial Narrow" charset="0"/>
                <a:ea typeface="Arial Narrow" charset="0"/>
                <a:cs typeface="Arial Narrow" charset="0"/>
              </a:defRPr>
            </a:lvl1pPr>
          </a:lstStyle>
          <a:p>
            <a:r>
              <a:rPr lang="pt-BR" dirty="0" smtClean="0"/>
              <a:t>Digite aqui o título do </a:t>
            </a:r>
            <a:r>
              <a:rPr lang="pt-BR" smtClean="0"/>
              <a:t>seu capítulo</a:t>
            </a:r>
            <a:endParaRPr lang="pt-BR" dirty="0" smtClean="0"/>
          </a:p>
        </p:txBody>
      </p:sp>
      <p:sp>
        <p:nvSpPr>
          <p:cNvPr id="2" name="Triângulo Retângulo 1"/>
          <p:cNvSpPr/>
          <p:nvPr userDrawn="1"/>
        </p:nvSpPr>
        <p:spPr>
          <a:xfrm rot="16200000">
            <a:off x="6889173" y="9175172"/>
            <a:ext cx="883227" cy="88322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userDrawn="1"/>
        </p:nvSpPr>
        <p:spPr>
          <a:xfrm>
            <a:off x="7220273" y="9564830"/>
            <a:ext cx="577402" cy="400110"/>
          </a:xfrm>
          <a:prstGeom prst="rect">
            <a:avLst/>
          </a:prstGeom>
          <a:noFill/>
        </p:spPr>
        <p:txBody>
          <a:bodyPr wrap="none" rtlCol="0">
            <a:spAutoFit/>
          </a:bodyPr>
          <a:lstStyle/>
          <a:p>
            <a:pPr algn="ctr"/>
            <a:fld id="{26D97250-0257-7546-925A-3F2A29E0C4C1}" type="slidenum">
              <a:rPr lang="pt-BR" sz="2000" smtClean="0">
                <a:solidFill>
                  <a:schemeClr val="tx2"/>
                </a:solidFill>
                <a:latin typeface="Arial Narrow" charset="0"/>
                <a:ea typeface="Arial Narrow" charset="0"/>
                <a:cs typeface="Arial Narrow" charset="0"/>
              </a:rPr>
              <a:pPr algn="ctr"/>
              <a:t>‹Nr.›</a:t>
            </a:fld>
            <a:endParaRPr lang="pt-BR" sz="2000" dirty="0">
              <a:solidFill>
                <a:schemeClr val="tx2"/>
              </a:solidFill>
              <a:latin typeface="Arial Narrow" charset="0"/>
              <a:ea typeface="Arial Narrow" charset="0"/>
              <a:cs typeface="Arial Narrow" charset="0"/>
            </a:endParaRPr>
          </a:p>
        </p:txBody>
      </p:sp>
    </p:spTree>
    <p:extLst>
      <p:ext uri="{BB962C8B-B14F-4D97-AF65-F5344CB8AC3E}">
        <p14:creationId xmlns:p14="http://schemas.microsoft.com/office/powerpoint/2010/main" val="19782053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
    <p:bg>
      <p:bgPr>
        <a:solidFill>
          <a:schemeClr val="bg1"/>
        </a:solidFill>
        <a:effectLst/>
      </p:bgPr>
    </p:bg>
    <p:spTree>
      <p:nvGrpSpPr>
        <p:cNvPr id="1" name=""/>
        <p:cNvGrpSpPr/>
        <p:nvPr/>
      </p:nvGrpSpPr>
      <p:grpSpPr>
        <a:xfrm>
          <a:off x="0" y="0"/>
          <a:ext cx="0" cy="0"/>
          <a:chOff x="0" y="0"/>
          <a:chExt cx="0" cy="0"/>
        </a:xfrm>
      </p:grpSpPr>
      <p:sp>
        <p:nvSpPr>
          <p:cNvPr id="3" name="Espaço Reservado para Texto 2"/>
          <p:cNvSpPr>
            <a:spLocks noGrp="1"/>
          </p:cNvSpPr>
          <p:nvPr>
            <p:ph type="body" sz="quarter" idx="13"/>
          </p:nvPr>
        </p:nvSpPr>
        <p:spPr>
          <a:xfrm>
            <a:off x="853126" y="784734"/>
            <a:ext cx="6066148" cy="8328399"/>
          </a:xfrm>
        </p:spPr>
        <p:txBody>
          <a:bodyPr/>
          <a:lstStyle>
            <a:lvl1pPr marL="0" indent="0">
              <a:lnSpc>
                <a:spcPts val="3000"/>
              </a:lnSpc>
              <a:spcBef>
                <a:spcPts val="1500"/>
              </a:spcBef>
              <a:spcAft>
                <a:spcPts val="1500"/>
              </a:spcAft>
              <a:buNone/>
              <a:defRPr sz="2300" b="0" i="0" cap="all" baseline="0">
                <a:solidFill>
                  <a:schemeClr val="accent1"/>
                </a:solidFill>
                <a:latin typeface="Arial Narrow" charset="0"/>
                <a:ea typeface="Arial Narrow" charset="0"/>
                <a:cs typeface="Arial Narrow" charset="0"/>
              </a:defRPr>
            </a:lvl1pPr>
            <a:lvl2pPr marL="0" indent="0" algn="just">
              <a:lnSpc>
                <a:spcPts val="2700"/>
              </a:lnSpc>
              <a:spcBef>
                <a:spcPts val="700"/>
              </a:spcBef>
              <a:spcAft>
                <a:spcPts val="700"/>
              </a:spcAft>
              <a:buNone/>
              <a:defRPr sz="1900"/>
            </a:lvl2pPr>
            <a:lvl3pPr marL="360000" indent="-216000">
              <a:lnSpc>
                <a:spcPts val="2700"/>
              </a:lnSpc>
              <a:spcBef>
                <a:spcPts val="700"/>
              </a:spcBef>
              <a:spcAft>
                <a:spcPts val="700"/>
              </a:spcAft>
              <a:buClr>
                <a:schemeClr val="accent1"/>
              </a:buClr>
              <a:defRPr lang="pt-BR" sz="1900" kern="1200" dirty="0" err="1" smtClean="0">
                <a:solidFill>
                  <a:schemeClr val="tx1"/>
                </a:solidFill>
                <a:latin typeface="Arial" charset="0"/>
                <a:ea typeface="Arial" charset="0"/>
                <a:cs typeface="Arial" charset="0"/>
              </a:defRPr>
            </a:lvl3pPr>
            <a:lvl4pPr marL="720000" indent="-216000">
              <a:lnSpc>
                <a:spcPts val="2700"/>
              </a:lnSpc>
              <a:spcBef>
                <a:spcPts val="700"/>
              </a:spcBef>
              <a:spcAft>
                <a:spcPts val="700"/>
              </a:spcAft>
              <a:buClr>
                <a:schemeClr val="accent1"/>
              </a:buClr>
              <a:defRPr sz="1900"/>
            </a:lvl4pPr>
            <a:lvl5pPr marL="360000" marR="0" indent="-288000" algn="l" defTabSz="777240" rtl="0" eaLnBrk="1" fontAlgn="auto" latinLnBrk="0" hangingPunct="1">
              <a:lnSpc>
                <a:spcPts val="2700"/>
              </a:lnSpc>
              <a:spcBef>
                <a:spcPts val="700"/>
              </a:spcBef>
              <a:spcAft>
                <a:spcPts val="700"/>
              </a:spcAft>
              <a:buClr>
                <a:schemeClr val="accent1"/>
              </a:buClr>
              <a:buSzTx/>
              <a:buFont typeface="+mj-lt"/>
              <a:buAutoNum type="arabicPeriod"/>
              <a:tabLst/>
              <a:defRPr sz="1900"/>
            </a:lvl5pPr>
          </a:lstStyle>
          <a:p>
            <a:pPr lvl="0"/>
            <a:r>
              <a:rPr lang="pt-BR" dirty="0" smtClean="0"/>
              <a:t>Clique para editar os estilos de texto mestres</a:t>
            </a:r>
          </a:p>
          <a:p>
            <a:pPr lvl="1"/>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 </a:t>
            </a:r>
            <a:r>
              <a:rPr lang="pt-BR" dirty="0" err="1" smtClean="0"/>
              <a:t>sit</a:t>
            </a:r>
            <a:r>
              <a:rPr lang="pt-BR" dirty="0" smtClean="0"/>
              <a:t> </a:t>
            </a:r>
            <a:r>
              <a:rPr lang="pt-BR" dirty="0" err="1" smtClean="0"/>
              <a:t>amet</a:t>
            </a:r>
            <a:r>
              <a:rPr lang="pt-BR" dirty="0" smtClean="0"/>
              <a:t> </a:t>
            </a:r>
            <a:r>
              <a:rPr lang="pt-BR" dirty="0" err="1" smtClean="0"/>
              <a:t>efficitur</a:t>
            </a:r>
            <a:r>
              <a:rPr lang="pt-BR" dirty="0" smtClean="0"/>
              <a:t> ipsum erat </a:t>
            </a:r>
            <a:r>
              <a:rPr lang="pt-BR" dirty="0" err="1" smtClean="0"/>
              <a:t>sagittis</a:t>
            </a:r>
            <a:r>
              <a:rPr lang="pt-BR" dirty="0" smtClean="0"/>
              <a:t> </a:t>
            </a:r>
            <a:r>
              <a:rPr lang="pt-BR" dirty="0" err="1" smtClean="0"/>
              <a:t>neque</a:t>
            </a:r>
            <a:r>
              <a:rPr lang="pt-BR" dirty="0" smtClean="0"/>
              <a:t>.</a:t>
            </a:r>
          </a:p>
          <a:p>
            <a:pPr lvl="1"/>
            <a:r>
              <a:rPr lang="pt-BR" dirty="0" err="1" smtClean="0"/>
              <a:t>Fusce</a:t>
            </a:r>
            <a:r>
              <a:rPr lang="pt-BR" dirty="0" smtClean="0"/>
              <a:t> </a:t>
            </a:r>
            <a:r>
              <a:rPr lang="pt-BR" dirty="0" err="1" smtClean="0"/>
              <a:t>felis</a:t>
            </a:r>
            <a:r>
              <a:rPr lang="pt-BR" dirty="0" smtClean="0"/>
              <a:t> </a:t>
            </a:r>
            <a:r>
              <a:rPr lang="pt-BR" dirty="0" err="1" smtClean="0"/>
              <a:t>enim</a:t>
            </a:r>
            <a:r>
              <a:rPr lang="pt-BR" dirty="0" smtClean="0"/>
              <a:t>, </a:t>
            </a:r>
            <a:r>
              <a:rPr lang="pt-BR" dirty="0" err="1" smtClean="0"/>
              <a:t>sollicitudin</a:t>
            </a:r>
            <a:r>
              <a:rPr lang="pt-BR" dirty="0" smtClean="0"/>
              <a:t> et </a:t>
            </a:r>
            <a:r>
              <a:rPr lang="pt-BR" dirty="0" err="1" smtClean="0"/>
              <a:t>imperdiet</a:t>
            </a:r>
            <a:r>
              <a:rPr lang="pt-BR" dirty="0" smtClean="0"/>
              <a:t> eu, </a:t>
            </a:r>
            <a:r>
              <a:rPr lang="pt-BR" dirty="0" err="1" smtClean="0"/>
              <a:t>lacinia</a:t>
            </a:r>
            <a:r>
              <a:rPr lang="pt-BR" dirty="0" smtClean="0"/>
              <a:t> vitae libero. </a:t>
            </a:r>
            <a:r>
              <a:rPr lang="pt-BR" dirty="0" err="1" smtClean="0"/>
              <a:t>Morbi</a:t>
            </a:r>
            <a:r>
              <a:rPr lang="pt-BR" dirty="0" smtClean="0"/>
              <a:t> </a:t>
            </a:r>
            <a:r>
              <a:rPr lang="pt-BR" dirty="0" err="1" smtClean="0"/>
              <a:t>feugiat</a:t>
            </a:r>
            <a:r>
              <a:rPr lang="pt-BR" dirty="0" smtClean="0"/>
              <a:t> </a:t>
            </a:r>
            <a:r>
              <a:rPr lang="pt-BR" dirty="0" err="1" smtClean="0"/>
              <a:t>ullamcorper</a:t>
            </a:r>
            <a:r>
              <a:rPr lang="pt-BR" dirty="0" smtClean="0"/>
              <a:t> massa, et </a:t>
            </a:r>
            <a:r>
              <a:rPr lang="pt-BR" dirty="0" err="1" smtClean="0"/>
              <a:t>iaculis</a:t>
            </a:r>
            <a:r>
              <a:rPr lang="pt-BR" dirty="0" smtClean="0"/>
              <a:t> </a:t>
            </a:r>
            <a:r>
              <a:rPr lang="pt-BR" dirty="0" err="1" smtClean="0"/>
              <a:t>elit</a:t>
            </a:r>
            <a:r>
              <a:rPr lang="pt-BR" dirty="0" smtClean="0"/>
              <a:t> </a:t>
            </a:r>
            <a:r>
              <a:rPr lang="pt-BR" dirty="0" err="1" smtClean="0"/>
              <a:t>semper</a:t>
            </a:r>
            <a:r>
              <a:rPr lang="pt-BR" dirty="0" smtClean="0"/>
              <a:t> id. </a:t>
            </a:r>
            <a:r>
              <a:rPr lang="pt-BR" dirty="0" err="1" smtClean="0"/>
              <a:t>Morbi</a:t>
            </a:r>
            <a:r>
              <a:rPr lang="pt-BR" dirty="0" smtClean="0"/>
              <a:t> </a:t>
            </a:r>
            <a:r>
              <a:rPr lang="pt-BR" dirty="0" err="1" smtClean="0"/>
              <a:t>euismod</a:t>
            </a:r>
            <a:r>
              <a:rPr lang="pt-BR" dirty="0" smtClean="0"/>
              <a:t> </a:t>
            </a:r>
            <a:r>
              <a:rPr lang="pt-BR" dirty="0" err="1" smtClean="0"/>
              <a:t>tristique</a:t>
            </a:r>
            <a:r>
              <a:rPr lang="pt-BR" dirty="0" smtClean="0"/>
              <a:t> </a:t>
            </a:r>
            <a:r>
              <a:rPr lang="pt-BR" dirty="0" err="1" smtClean="0"/>
              <a:t>suscipit</a:t>
            </a:r>
            <a:r>
              <a:rPr lang="pt-BR" dirty="0" smtClean="0"/>
              <a:t>. In </a:t>
            </a:r>
            <a:r>
              <a:rPr lang="pt-BR" dirty="0" err="1" smtClean="0"/>
              <a:t>tristique</a:t>
            </a:r>
            <a:r>
              <a:rPr lang="pt-BR" dirty="0" smtClean="0"/>
              <a:t> </a:t>
            </a:r>
            <a:r>
              <a:rPr lang="pt-BR" dirty="0" err="1" smtClean="0"/>
              <a:t>augue</a:t>
            </a:r>
            <a:r>
              <a:rPr lang="pt-BR" dirty="0" smtClean="0"/>
              <a:t> </a:t>
            </a:r>
            <a:r>
              <a:rPr lang="pt-BR" dirty="0" err="1" smtClean="0"/>
              <a:t>metus</a:t>
            </a:r>
            <a:r>
              <a:rPr lang="pt-BR" dirty="0" smtClean="0"/>
              <a:t>, eu </a:t>
            </a:r>
            <a:r>
              <a:rPr lang="pt-BR" dirty="0" err="1" smtClean="0"/>
              <a:t>porttitor</a:t>
            </a:r>
            <a:r>
              <a:rPr lang="pt-BR" dirty="0" smtClean="0"/>
              <a:t> </a:t>
            </a:r>
            <a:r>
              <a:rPr lang="pt-BR" dirty="0" err="1" smtClean="0"/>
              <a:t>tellus</a:t>
            </a:r>
            <a:r>
              <a:rPr lang="pt-BR" dirty="0" smtClean="0"/>
              <a:t> </a:t>
            </a:r>
            <a:r>
              <a:rPr lang="pt-BR" dirty="0" err="1" smtClean="0"/>
              <a:t>malesuada</a:t>
            </a:r>
            <a:r>
              <a:rPr lang="pt-BR" dirty="0" smtClean="0"/>
              <a:t> </a:t>
            </a:r>
            <a:r>
              <a:rPr lang="pt-BR" dirty="0" err="1" smtClean="0"/>
              <a:t>laoreet</a:t>
            </a:r>
            <a:r>
              <a:rPr lang="pt-BR" dirty="0" smtClean="0"/>
              <a:t>.</a:t>
            </a:r>
          </a:p>
          <a:p>
            <a:pPr lvl="2"/>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3"/>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4"/>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1"/>
            <a:r>
              <a:rPr lang="pt-BR" dirty="0" err="1" smtClean="0"/>
              <a:t>Duis</a:t>
            </a:r>
            <a:r>
              <a:rPr lang="pt-BR" dirty="0" smtClean="0"/>
              <a:t> </a:t>
            </a:r>
            <a:r>
              <a:rPr lang="pt-BR" dirty="0" err="1" smtClean="0"/>
              <a:t>eget</a:t>
            </a:r>
            <a:r>
              <a:rPr lang="pt-BR" dirty="0" smtClean="0"/>
              <a:t> nunc </a:t>
            </a:r>
            <a:r>
              <a:rPr lang="pt-BR" dirty="0" err="1" smtClean="0"/>
              <a:t>nec</a:t>
            </a:r>
            <a:r>
              <a:rPr lang="pt-BR" dirty="0" smtClean="0"/>
              <a:t> </a:t>
            </a:r>
            <a:r>
              <a:rPr lang="pt-BR" dirty="0" err="1" smtClean="0"/>
              <a:t>eros</a:t>
            </a:r>
            <a:r>
              <a:rPr lang="pt-BR" dirty="0" smtClean="0"/>
              <a:t> </a:t>
            </a:r>
            <a:r>
              <a:rPr lang="pt-BR" dirty="0" err="1" smtClean="0"/>
              <a:t>dictum</a:t>
            </a:r>
            <a:r>
              <a:rPr lang="pt-BR" dirty="0" smtClean="0"/>
              <a:t> </a:t>
            </a:r>
            <a:r>
              <a:rPr lang="pt-BR" dirty="0" err="1" smtClean="0"/>
              <a:t>sodales</a:t>
            </a:r>
            <a:r>
              <a:rPr lang="pt-BR" dirty="0" smtClean="0"/>
              <a:t>. Ut quis </a:t>
            </a:r>
            <a:r>
              <a:rPr lang="pt-BR" dirty="0" err="1" smtClean="0"/>
              <a:t>consectetur</a:t>
            </a:r>
            <a:r>
              <a:rPr lang="pt-BR" dirty="0" smtClean="0"/>
              <a:t> </a:t>
            </a:r>
            <a:r>
              <a:rPr lang="pt-BR" dirty="0" err="1" smtClean="0"/>
              <a:t>mauris</a:t>
            </a:r>
            <a:r>
              <a:rPr lang="pt-BR" dirty="0" smtClean="0"/>
              <a:t>, </a:t>
            </a:r>
            <a:r>
              <a:rPr lang="pt-BR" dirty="0" err="1" smtClean="0"/>
              <a:t>sit</a:t>
            </a:r>
            <a:r>
              <a:rPr lang="pt-BR" dirty="0" smtClean="0"/>
              <a:t> </a:t>
            </a:r>
            <a:r>
              <a:rPr lang="pt-BR" dirty="0" err="1" smtClean="0"/>
              <a:t>amet</a:t>
            </a:r>
            <a:r>
              <a:rPr lang="pt-BR" dirty="0" smtClean="0"/>
              <a:t> porta justo. </a:t>
            </a:r>
            <a:r>
              <a:rPr lang="pt-BR" dirty="0" err="1" smtClean="0"/>
              <a:t>Fusce</a:t>
            </a:r>
            <a:r>
              <a:rPr lang="pt-BR" dirty="0" smtClean="0"/>
              <a:t> </a:t>
            </a:r>
            <a:r>
              <a:rPr lang="pt-BR" dirty="0" err="1" smtClean="0"/>
              <a:t>consectetur</a:t>
            </a:r>
            <a:r>
              <a:rPr lang="pt-BR" dirty="0" smtClean="0"/>
              <a:t> </a:t>
            </a:r>
            <a:r>
              <a:rPr lang="pt-BR" dirty="0" err="1" smtClean="0"/>
              <a:t>risus</a:t>
            </a:r>
            <a:r>
              <a:rPr lang="pt-BR" dirty="0" smtClean="0"/>
              <a:t> </a:t>
            </a:r>
            <a:r>
              <a:rPr lang="pt-BR" dirty="0" err="1" smtClean="0"/>
              <a:t>at</a:t>
            </a:r>
            <a:r>
              <a:rPr lang="pt-BR" dirty="0" smtClean="0"/>
              <a:t> </a:t>
            </a:r>
            <a:r>
              <a:rPr lang="pt-BR" dirty="0" err="1" smtClean="0"/>
              <a:t>venenatis</a:t>
            </a:r>
            <a:r>
              <a:rPr lang="pt-BR" dirty="0" smtClean="0"/>
              <a:t> </a:t>
            </a:r>
            <a:r>
              <a:rPr lang="pt-BR" dirty="0" err="1" smtClean="0"/>
              <a:t>malesuada</a:t>
            </a:r>
            <a:r>
              <a:rPr lang="pt-BR" dirty="0" smtClean="0"/>
              <a:t>.</a:t>
            </a:r>
          </a:p>
        </p:txBody>
      </p:sp>
      <p:sp>
        <p:nvSpPr>
          <p:cNvPr id="5" name="Triângulo Retângulo 4"/>
          <p:cNvSpPr/>
          <p:nvPr userDrawn="1"/>
        </p:nvSpPr>
        <p:spPr>
          <a:xfrm rot="16200000">
            <a:off x="6889173" y="9175173"/>
            <a:ext cx="883227" cy="88322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userDrawn="1"/>
        </p:nvSpPr>
        <p:spPr>
          <a:xfrm>
            <a:off x="7220273" y="9564830"/>
            <a:ext cx="577402" cy="400110"/>
          </a:xfrm>
          <a:prstGeom prst="rect">
            <a:avLst/>
          </a:prstGeom>
          <a:noFill/>
        </p:spPr>
        <p:txBody>
          <a:bodyPr wrap="none" rtlCol="0">
            <a:spAutoFit/>
          </a:bodyPr>
          <a:lstStyle/>
          <a:p>
            <a:pPr algn="ctr"/>
            <a:fld id="{26D97250-0257-7546-925A-3F2A29E0C4C1}" type="slidenum">
              <a:rPr lang="pt-BR" sz="2000" smtClean="0">
                <a:solidFill>
                  <a:schemeClr val="bg1"/>
                </a:solidFill>
                <a:latin typeface="Arial Narrow" charset="0"/>
                <a:ea typeface="Arial Narrow" charset="0"/>
                <a:cs typeface="Arial Narrow" charset="0"/>
              </a:rPr>
              <a:pPr algn="ctr"/>
              <a:t>‹Nr.›</a:t>
            </a:fld>
            <a:endParaRPr lang="pt-BR" sz="2000" dirty="0">
              <a:solidFill>
                <a:schemeClr val="bg1"/>
              </a:solidFill>
              <a:latin typeface="Arial Narrow" charset="0"/>
              <a:ea typeface="Arial Narrow" charset="0"/>
              <a:cs typeface="Arial Narrow" charset="0"/>
            </a:endParaRPr>
          </a:p>
        </p:txBody>
      </p:sp>
      <p:cxnSp>
        <p:nvCxnSpPr>
          <p:cNvPr id="4" name="Conector Reto 3"/>
          <p:cNvCxnSpPr/>
          <p:nvPr userDrawn="1"/>
        </p:nvCxnSpPr>
        <p:spPr>
          <a:xfrm flipV="1">
            <a:off x="0" y="0"/>
            <a:ext cx="1111827" cy="11118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Paralelogramo 10"/>
          <p:cNvSpPr/>
          <p:nvPr userDrawn="1"/>
        </p:nvSpPr>
        <p:spPr>
          <a:xfrm>
            <a:off x="221380" y="0"/>
            <a:ext cx="778663" cy="685534"/>
          </a:xfrm>
          <a:prstGeom prst="parallelogram">
            <a:avLst>
              <a:gd name="adj" fmla="val 998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2541450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m + Texto">
    <p:bg>
      <p:bgPr>
        <a:solidFill>
          <a:schemeClr val="bg1"/>
        </a:solidFill>
        <a:effectLst/>
      </p:bgPr>
    </p:bg>
    <p:spTree>
      <p:nvGrpSpPr>
        <p:cNvPr id="1" name=""/>
        <p:cNvGrpSpPr/>
        <p:nvPr/>
      </p:nvGrpSpPr>
      <p:grpSpPr>
        <a:xfrm>
          <a:off x="0" y="0"/>
          <a:ext cx="0" cy="0"/>
          <a:chOff x="0" y="0"/>
          <a:chExt cx="0" cy="0"/>
        </a:xfrm>
      </p:grpSpPr>
      <p:sp>
        <p:nvSpPr>
          <p:cNvPr id="3" name="Espaço Reservado para Texto 2"/>
          <p:cNvSpPr>
            <a:spLocks noGrp="1"/>
          </p:cNvSpPr>
          <p:nvPr>
            <p:ph type="body" sz="quarter" idx="13"/>
          </p:nvPr>
        </p:nvSpPr>
        <p:spPr>
          <a:xfrm>
            <a:off x="853126" y="4477315"/>
            <a:ext cx="6066148" cy="4635817"/>
          </a:xfrm>
        </p:spPr>
        <p:txBody>
          <a:bodyPr/>
          <a:lstStyle>
            <a:lvl1pPr marL="0" indent="0">
              <a:lnSpc>
                <a:spcPts val="3000"/>
              </a:lnSpc>
              <a:spcBef>
                <a:spcPts val="1500"/>
              </a:spcBef>
              <a:spcAft>
                <a:spcPts val="1500"/>
              </a:spcAft>
              <a:buNone/>
              <a:defRPr sz="2300" b="0" i="0" cap="all" baseline="0">
                <a:solidFill>
                  <a:schemeClr val="accent1"/>
                </a:solidFill>
                <a:latin typeface="Arial Narrow" charset="0"/>
                <a:ea typeface="Arial Narrow" charset="0"/>
                <a:cs typeface="Arial Narrow" charset="0"/>
              </a:defRPr>
            </a:lvl1pPr>
            <a:lvl2pPr marL="0" indent="0" algn="just">
              <a:lnSpc>
                <a:spcPts val="2700"/>
              </a:lnSpc>
              <a:spcBef>
                <a:spcPts val="700"/>
              </a:spcBef>
              <a:spcAft>
                <a:spcPts val="700"/>
              </a:spcAft>
              <a:buNone/>
              <a:defRPr sz="1900"/>
            </a:lvl2pPr>
            <a:lvl3pPr marL="360000" indent="-216000">
              <a:lnSpc>
                <a:spcPts val="2700"/>
              </a:lnSpc>
              <a:spcBef>
                <a:spcPts val="700"/>
              </a:spcBef>
              <a:spcAft>
                <a:spcPts val="700"/>
              </a:spcAft>
              <a:buClr>
                <a:schemeClr val="accent1"/>
              </a:buClr>
              <a:defRPr lang="pt-BR" sz="1900" kern="1200" dirty="0" err="1" smtClean="0">
                <a:solidFill>
                  <a:schemeClr val="tx1"/>
                </a:solidFill>
                <a:latin typeface="Arial" charset="0"/>
                <a:ea typeface="Arial" charset="0"/>
                <a:cs typeface="Arial" charset="0"/>
              </a:defRPr>
            </a:lvl3pPr>
            <a:lvl4pPr marL="720000" indent="-216000">
              <a:lnSpc>
                <a:spcPts val="2700"/>
              </a:lnSpc>
              <a:spcBef>
                <a:spcPts val="700"/>
              </a:spcBef>
              <a:spcAft>
                <a:spcPts val="700"/>
              </a:spcAft>
              <a:buClr>
                <a:schemeClr val="accent1"/>
              </a:buClr>
              <a:defRPr sz="1900"/>
            </a:lvl4pPr>
            <a:lvl5pPr marL="360000" marR="0" indent="-288000" algn="l" defTabSz="777240" rtl="0" eaLnBrk="1" fontAlgn="auto" latinLnBrk="0" hangingPunct="1">
              <a:lnSpc>
                <a:spcPts val="2700"/>
              </a:lnSpc>
              <a:spcBef>
                <a:spcPts val="700"/>
              </a:spcBef>
              <a:spcAft>
                <a:spcPts val="700"/>
              </a:spcAft>
              <a:buClr>
                <a:schemeClr val="accent1"/>
              </a:buClr>
              <a:buSzTx/>
              <a:buFont typeface="+mj-lt"/>
              <a:buAutoNum type="arabicPeriod"/>
              <a:tabLst/>
              <a:defRPr sz="1900"/>
            </a:lvl5pPr>
          </a:lstStyle>
          <a:p>
            <a:pPr lvl="0"/>
            <a:r>
              <a:rPr lang="pt-BR" dirty="0" smtClean="0"/>
              <a:t>Clique para editar os estilos de texto mestres</a:t>
            </a:r>
          </a:p>
          <a:p>
            <a:pPr lvl="1"/>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2"/>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3"/>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4"/>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p:txBody>
      </p:sp>
      <p:sp>
        <p:nvSpPr>
          <p:cNvPr id="4" name="Espaço Reservado para Imagem 3"/>
          <p:cNvSpPr>
            <a:spLocks noGrp="1"/>
          </p:cNvSpPr>
          <p:nvPr>
            <p:ph type="pic" sz="quarter" idx="14" hasCustomPrompt="1"/>
          </p:nvPr>
        </p:nvSpPr>
        <p:spPr>
          <a:xfrm>
            <a:off x="0" y="0"/>
            <a:ext cx="7772400" cy="4140215"/>
          </a:xfrm>
          <a:solidFill>
            <a:schemeClr val="bg1"/>
          </a:solidFill>
        </p:spPr>
        <p:txBody>
          <a:bodyPr lIns="1440000" tIns="216000" rIns="1440000" anchor="t"/>
          <a:lstStyle>
            <a:lvl1pPr marL="0" marR="0" indent="0" algn="ctr" defTabSz="777240" rtl="0" eaLnBrk="1" fontAlgn="auto" latinLnBrk="0" hangingPunct="1">
              <a:lnSpc>
                <a:spcPts val="3000"/>
              </a:lnSpc>
              <a:spcBef>
                <a:spcPts val="850"/>
              </a:spcBef>
              <a:spcAft>
                <a:spcPts val="0"/>
              </a:spcAft>
              <a:buClrTx/>
              <a:buSzTx/>
              <a:buFont typeface="Arial" panose="020B0604020202020204" pitchFamily="34" charset="0"/>
              <a:buNone/>
              <a:tabLst/>
              <a:defRPr cap="all" baseline="0">
                <a:solidFill>
                  <a:schemeClr val="accent1"/>
                </a:solidFill>
              </a:defRPr>
            </a:lvl1pPr>
          </a:lstStyle>
          <a:p>
            <a:r>
              <a:rPr lang="pt-BR" smtClean="0"/>
              <a:t>ARRASTE A IMAGEM PARA O ESPAÇO RESERVADO OU CLIQUE NO ÍCONE PARA ADICIONAR</a:t>
            </a:r>
          </a:p>
        </p:txBody>
      </p:sp>
      <p:sp>
        <p:nvSpPr>
          <p:cNvPr id="5" name="Triângulo Retângulo 4"/>
          <p:cNvSpPr/>
          <p:nvPr userDrawn="1"/>
        </p:nvSpPr>
        <p:spPr>
          <a:xfrm rot="16200000">
            <a:off x="6889173" y="9175172"/>
            <a:ext cx="883227" cy="88322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userDrawn="1"/>
        </p:nvSpPr>
        <p:spPr>
          <a:xfrm>
            <a:off x="7220273" y="9564830"/>
            <a:ext cx="577402" cy="400110"/>
          </a:xfrm>
          <a:prstGeom prst="rect">
            <a:avLst/>
          </a:prstGeom>
          <a:noFill/>
        </p:spPr>
        <p:txBody>
          <a:bodyPr wrap="none" rtlCol="0">
            <a:spAutoFit/>
          </a:bodyPr>
          <a:lstStyle/>
          <a:p>
            <a:pPr algn="ctr"/>
            <a:fld id="{26D97250-0257-7546-925A-3F2A29E0C4C1}" type="slidenum">
              <a:rPr lang="pt-BR" sz="2000" smtClean="0">
                <a:solidFill>
                  <a:schemeClr val="bg1"/>
                </a:solidFill>
                <a:latin typeface="Arial Narrow" charset="0"/>
                <a:ea typeface="Arial Narrow" charset="0"/>
                <a:cs typeface="Arial Narrow" charset="0"/>
              </a:rPr>
              <a:pPr algn="ctr"/>
              <a:t>‹Nr.›</a:t>
            </a:fld>
            <a:endParaRPr lang="pt-BR" sz="2000"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129647359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 Imagem">
    <p:bg>
      <p:bgPr>
        <a:solidFill>
          <a:schemeClr val="bg1"/>
        </a:solidFill>
        <a:effectLst/>
      </p:bgPr>
    </p:bg>
    <p:spTree>
      <p:nvGrpSpPr>
        <p:cNvPr id="1" name=""/>
        <p:cNvGrpSpPr/>
        <p:nvPr/>
      </p:nvGrpSpPr>
      <p:grpSpPr>
        <a:xfrm>
          <a:off x="0" y="0"/>
          <a:ext cx="0" cy="0"/>
          <a:chOff x="0" y="0"/>
          <a:chExt cx="0" cy="0"/>
        </a:xfrm>
      </p:grpSpPr>
      <p:sp>
        <p:nvSpPr>
          <p:cNvPr id="4" name="Espaço Reservado para Imagem 3"/>
          <p:cNvSpPr>
            <a:spLocks noGrp="1"/>
          </p:cNvSpPr>
          <p:nvPr>
            <p:ph type="pic" sz="quarter" idx="14" hasCustomPrompt="1"/>
          </p:nvPr>
        </p:nvSpPr>
        <p:spPr>
          <a:xfrm>
            <a:off x="0" y="5918185"/>
            <a:ext cx="7772400" cy="4140215"/>
          </a:xfrm>
          <a:solidFill>
            <a:schemeClr val="bg1"/>
          </a:solidFill>
        </p:spPr>
        <p:txBody>
          <a:bodyPr lIns="1440000" tIns="216000" rIns="1440000" anchor="t"/>
          <a:lstStyle>
            <a:lvl1pPr marL="0" marR="0" indent="0" algn="ctr" defTabSz="777240" rtl="0" eaLnBrk="1" fontAlgn="auto" latinLnBrk="0" hangingPunct="1">
              <a:lnSpc>
                <a:spcPts val="3000"/>
              </a:lnSpc>
              <a:spcBef>
                <a:spcPts val="850"/>
              </a:spcBef>
              <a:spcAft>
                <a:spcPts val="0"/>
              </a:spcAft>
              <a:buClrTx/>
              <a:buSzTx/>
              <a:buFont typeface="Arial" panose="020B0604020202020204" pitchFamily="34" charset="0"/>
              <a:buNone/>
              <a:tabLst/>
              <a:defRPr cap="all" baseline="0">
                <a:solidFill>
                  <a:schemeClr val="accent1"/>
                </a:solidFill>
              </a:defRPr>
            </a:lvl1pPr>
          </a:lstStyle>
          <a:p>
            <a:r>
              <a:rPr lang="pt-BR" dirty="0" smtClean="0"/>
              <a:t>ARRASTE A IMAGEM PARA O ESPAÇO RESERVADO OU CLIQUE NO ÍCONE PARA ADICIONAR</a:t>
            </a:r>
          </a:p>
        </p:txBody>
      </p:sp>
      <p:sp>
        <p:nvSpPr>
          <p:cNvPr id="5" name="Espaço Reservado para Texto 2"/>
          <p:cNvSpPr>
            <a:spLocks noGrp="1"/>
          </p:cNvSpPr>
          <p:nvPr>
            <p:ph type="body" sz="quarter" idx="13"/>
          </p:nvPr>
        </p:nvSpPr>
        <p:spPr>
          <a:xfrm>
            <a:off x="853126" y="784736"/>
            <a:ext cx="6066148" cy="4798536"/>
          </a:xfrm>
        </p:spPr>
        <p:txBody>
          <a:bodyPr/>
          <a:lstStyle>
            <a:lvl1pPr marL="0" indent="0">
              <a:lnSpc>
                <a:spcPts val="3000"/>
              </a:lnSpc>
              <a:spcBef>
                <a:spcPts val="1500"/>
              </a:spcBef>
              <a:spcAft>
                <a:spcPts val="1500"/>
              </a:spcAft>
              <a:buNone/>
              <a:defRPr sz="2300" b="0" i="0" cap="all" baseline="0">
                <a:solidFill>
                  <a:schemeClr val="accent1"/>
                </a:solidFill>
                <a:latin typeface="Arial Narrow" charset="0"/>
                <a:ea typeface="Arial Narrow" charset="0"/>
                <a:cs typeface="Arial Narrow" charset="0"/>
              </a:defRPr>
            </a:lvl1pPr>
            <a:lvl2pPr marL="0" indent="0" algn="just">
              <a:lnSpc>
                <a:spcPts val="2700"/>
              </a:lnSpc>
              <a:spcBef>
                <a:spcPts val="700"/>
              </a:spcBef>
              <a:spcAft>
                <a:spcPts val="700"/>
              </a:spcAft>
              <a:buNone/>
              <a:defRPr sz="1900"/>
            </a:lvl2pPr>
            <a:lvl3pPr marL="360000" indent="-216000">
              <a:lnSpc>
                <a:spcPts val="2700"/>
              </a:lnSpc>
              <a:spcBef>
                <a:spcPts val="700"/>
              </a:spcBef>
              <a:spcAft>
                <a:spcPts val="700"/>
              </a:spcAft>
              <a:buClr>
                <a:schemeClr val="accent1"/>
              </a:buClr>
              <a:defRPr lang="pt-BR" sz="1900" kern="1200" dirty="0" err="1" smtClean="0">
                <a:solidFill>
                  <a:schemeClr val="tx1"/>
                </a:solidFill>
                <a:latin typeface="Arial" charset="0"/>
                <a:ea typeface="Arial" charset="0"/>
                <a:cs typeface="Arial" charset="0"/>
              </a:defRPr>
            </a:lvl3pPr>
            <a:lvl4pPr marL="720000" indent="-216000">
              <a:lnSpc>
                <a:spcPts val="2700"/>
              </a:lnSpc>
              <a:spcBef>
                <a:spcPts val="700"/>
              </a:spcBef>
              <a:spcAft>
                <a:spcPts val="700"/>
              </a:spcAft>
              <a:buClr>
                <a:schemeClr val="accent1"/>
              </a:buClr>
              <a:defRPr sz="1900"/>
            </a:lvl4pPr>
            <a:lvl5pPr marL="360000" marR="0" indent="-288000" algn="l" defTabSz="777240" rtl="0" eaLnBrk="1" fontAlgn="auto" latinLnBrk="0" hangingPunct="1">
              <a:lnSpc>
                <a:spcPts val="2700"/>
              </a:lnSpc>
              <a:spcBef>
                <a:spcPts val="700"/>
              </a:spcBef>
              <a:spcAft>
                <a:spcPts val="700"/>
              </a:spcAft>
              <a:buClr>
                <a:schemeClr val="accent1"/>
              </a:buClr>
              <a:buSzTx/>
              <a:buFont typeface="+mj-lt"/>
              <a:buAutoNum type="arabicPeriod"/>
              <a:tabLst/>
              <a:defRPr sz="1900"/>
            </a:lvl5pPr>
          </a:lstStyle>
          <a:p>
            <a:pPr lvl="0"/>
            <a:r>
              <a:rPr lang="pt-BR" dirty="0" smtClean="0"/>
              <a:t>Clique para editar os estilos de texto mestres</a:t>
            </a:r>
          </a:p>
          <a:p>
            <a:pPr lvl="1"/>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2"/>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3"/>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4"/>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p:txBody>
      </p:sp>
      <p:cxnSp>
        <p:nvCxnSpPr>
          <p:cNvPr id="7" name="Conector Reto 6"/>
          <p:cNvCxnSpPr/>
          <p:nvPr userDrawn="1"/>
        </p:nvCxnSpPr>
        <p:spPr>
          <a:xfrm flipV="1">
            <a:off x="0" y="0"/>
            <a:ext cx="1111827" cy="11118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Paralelogramo 7"/>
          <p:cNvSpPr/>
          <p:nvPr userDrawn="1"/>
        </p:nvSpPr>
        <p:spPr>
          <a:xfrm>
            <a:off x="221380" y="0"/>
            <a:ext cx="778663" cy="685534"/>
          </a:xfrm>
          <a:prstGeom prst="parallelogram">
            <a:avLst>
              <a:gd name="adj" fmla="val 998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07457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o + Imagem">
    <p:bg>
      <p:bgPr>
        <a:solidFill>
          <a:schemeClr val="bg1"/>
        </a:solidFill>
        <a:effectLst/>
      </p:bgPr>
    </p:bg>
    <p:spTree>
      <p:nvGrpSpPr>
        <p:cNvPr id="1" name=""/>
        <p:cNvGrpSpPr/>
        <p:nvPr/>
      </p:nvGrpSpPr>
      <p:grpSpPr>
        <a:xfrm>
          <a:off x="0" y="0"/>
          <a:ext cx="0" cy="0"/>
          <a:chOff x="0" y="0"/>
          <a:chExt cx="0" cy="0"/>
        </a:xfrm>
      </p:grpSpPr>
      <p:sp>
        <p:nvSpPr>
          <p:cNvPr id="4" name="Espaço Reservado para Imagem 3"/>
          <p:cNvSpPr>
            <a:spLocks noGrp="1"/>
          </p:cNvSpPr>
          <p:nvPr>
            <p:ph type="pic" sz="quarter" idx="14" hasCustomPrompt="1"/>
          </p:nvPr>
        </p:nvSpPr>
        <p:spPr>
          <a:xfrm>
            <a:off x="0" y="784734"/>
            <a:ext cx="3823200" cy="5752800"/>
          </a:xfrm>
          <a:solidFill>
            <a:schemeClr val="bg1"/>
          </a:solidFill>
        </p:spPr>
        <p:txBody>
          <a:bodyPr lIns="144000" tIns="216000" rIns="144000" anchor="t"/>
          <a:lstStyle>
            <a:lvl1pPr marL="0" marR="0" indent="0" algn="ctr" defTabSz="777240" rtl="0" eaLnBrk="1" fontAlgn="auto" latinLnBrk="0" hangingPunct="1">
              <a:lnSpc>
                <a:spcPts val="3000"/>
              </a:lnSpc>
              <a:spcBef>
                <a:spcPts val="850"/>
              </a:spcBef>
              <a:spcAft>
                <a:spcPts val="0"/>
              </a:spcAft>
              <a:buClrTx/>
              <a:buSzTx/>
              <a:buFont typeface="Arial" panose="020B0604020202020204" pitchFamily="34" charset="0"/>
              <a:buNone/>
              <a:tabLst/>
              <a:defRPr cap="all" baseline="0">
                <a:solidFill>
                  <a:schemeClr val="accent1"/>
                </a:solidFill>
              </a:defRPr>
            </a:lvl1pPr>
          </a:lstStyle>
          <a:p>
            <a:r>
              <a:rPr lang="pt-BR" dirty="0" smtClean="0"/>
              <a:t>ARRASTE A IMAGEM PARA O ESPAÇO RESERVADO OU CLIQUE NO ÍCONE PARA ADICIONAR</a:t>
            </a:r>
          </a:p>
        </p:txBody>
      </p:sp>
      <p:sp>
        <p:nvSpPr>
          <p:cNvPr id="5" name="Espaço Reservado para Texto 2"/>
          <p:cNvSpPr>
            <a:spLocks noGrp="1"/>
          </p:cNvSpPr>
          <p:nvPr>
            <p:ph type="body" sz="quarter" idx="13"/>
          </p:nvPr>
        </p:nvSpPr>
        <p:spPr>
          <a:xfrm>
            <a:off x="4158114" y="784734"/>
            <a:ext cx="2761160" cy="8590272"/>
          </a:xfrm>
        </p:spPr>
        <p:txBody>
          <a:bodyPr/>
          <a:lstStyle>
            <a:lvl1pPr marL="0" indent="0">
              <a:lnSpc>
                <a:spcPts val="3000"/>
              </a:lnSpc>
              <a:spcBef>
                <a:spcPts val="1500"/>
              </a:spcBef>
              <a:spcAft>
                <a:spcPts val="1500"/>
              </a:spcAft>
              <a:buNone/>
              <a:defRPr sz="2300" b="0" i="0" cap="all" baseline="0">
                <a:solidFill>
                  <a:schemeClr val="accent1"/>
                </a:solidFill>
                <a:latin typeface="Arial Narrow" charset="0"/>
                <a:ea typeface="Arial Narrow" charset="0"/>
                <a:cs typeface="Arial Narrow" charset="0"/>
              </a:defRPr>
            </a:lvl1pPr>
            <a:lvl2pPr marL="0" indent="0" algn="just">
              <a:lnSpc>
                <a:spcPts val="2700"/>
              </a:lnSpc>
              <a:spcBef>
                <a:spcPts val="700"/>
              </a:spcBef>
              <a:spcAft>
                <a:spcPts val="700"/>
              </a:spcAft>
              <a:buNone/>
              <a:defRPr sz="1900"/>
            </a:lvl2pPr>
            <a:lvl3pPr marL="360000" indent="-216000">
              <a:lnSpc>
                <a:spcPts val="2700"/>
              </a:lnSpc>
              <a:spcBef>
                <a:spcPts val="700"/>
              </a:spcBef>
              <a:spcAft>
                <a:spcPts val="700"/>
              </a:spcAft>
              <a:buClr>
                <a:schemeClr val="accent1"/>
              </a:buClr>
              <a:defRPr lang="pt-BR" sz="1900" kern="1200" dirty="0" err="1" smtClean="0">
                <a:solidFill>
                  <a:schemeClr val="tx1"/>
                </a:solidFill>
                <a:latin typeface="Arial" charset="0"/>
                <a:ea typeface="Arial" charset="0"/>
                <a:cs typeface="Arial" charset="0"/>
              </a:defRPr>
            </a:lvl3pPr>
            <a:lvl4pPr marL="720000" indent="-216000">
              <a:lnSpc>
                <a:spcPts val="2700"/>
              </a:lnSpc>
              <a:spcBef>
                <a:spcPts val="700"/>
              </a:spcBef>
              <a:spcAft>
                <a:spcPts val="700"/>
              </a:spcAft>
              <a:buClr>
                <a:schemeClr val="accent1"/>
              </a:buClr>
              <a:defRPr sz="1900"/>
            </a:lvl4pPr>
            <a:lvl5pPr marL="360000" marR="0" indent="-288000" algn="l" defTabSz="777240" rtl="0" eaLnBrk="1" fontAlgn="auto" latinLnBrk="0" hangingPunct="1">
              <a:lnSpc>
                <a:spcPts val="2700"/>
              </a:lnSpc>
              <a:spcBef>
                <a:spcPts val="700"/>
              </a:spcBef>
              <a:spcAft>
                <a:spcPts val="700"/>
              </a:spcAft>
              <a:buClr>
                <a:schemeClr val="accent1"/>
              </a:buClr>
              <a:buSzTx/>
              <a:buFont typeface="+mj-lt"/>
              <a:buAutoNum type="arabicPeriod"/>
              <a:tabLst/>
              <a:defRPr sz="1900"/>
            </a:lvl5pPr>
          </a:lstStyle>
          <a:p>
            <a:pPr lvl="0"/>
            <a:r>
              <a:rPr lang="pt-BR" dirty="0" smtClean="0"/>
              <a:t>Clique para editar os estilos de texto mestres</a:t>
            </a:r>
          </a:p>
          <a:p>
            <a:pPr lvl="1"/>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2"/>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3"/>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a:p>
            <a:pPr lvl="4"/>
            <a:r>
              <a:rPr lang="pt-BR" dirty="0" err="1" smtClean="0"/>
              <a:t>Aenean</a:t>
            </a:r>
            <a:r>
              <a:rPr lang="pt-BR" dirty="0" smtClean="0"/>
              <a:t> </a:t>
            </a:r>
            <a:r>
              <a:rPr lang="pt-BR" dirty="0" err="1" smtClean="0"/>
              <a:t>egestas</a:t>
            </a:r>
            <a:r>
              <a:rPr lang="pt-BR" dirty="0" smtClean="0"/>
              <a:t>, </a:t>
            </a:r>
            <a:r>
              <a:rPr lang="pt-BR" dirty="0" err="1" smtClean="0"/>
              <a:t>nisl</a:t>
            </a:r>
            <a:r>
              <a:rPr lang="pt-BR" dirty="0" smtClean="0"/>
              <a:t> </a:t>
            </a:r>
            <a:r>
              <a:rPr lang="pt-BR" dirty="0" err="1" smtClean="0"/>
              <a:t>nec</a:t>
            </a:r>
            <a:r>
              <a:rPr lang="pt-BR" dirty="0" smtClean="0"/>
              <a:t> </a:t>
            </a:r>
            <a:r>
              <a:rPr lang="pt-BR" dirty="0" err="1" smtClean="0"/>
              <a:t>egestas</a:t>
            </a:r>
            <a:r>
              <a:rPr lang="pt-BR" dirty="0" smtClean="0"/>
              <a:t> </a:t>
            </a:r>
            <a:r>
              <a:rPr lang="pt-BR" dirty="0" err="1" smtClean="0"/>
              <a:t>ultrices</a:t>
            </a:r>
            <a:r>
              <a:rPr lang="pt-BR" dirty="0" smtClean="0"/>
              <a:t>, </a:t>
            </a:r>
            <a:r>
              <a:rPr lang="pt-BR" dirty="0" err="1" smtClean="0"/>
              <a:t>nulla</a:t>
            </a:r>
            <a:r>
              <a:rPr lang="pt-BR" dirty="0" smtClean="0"/>
              <a:t> est </a:t>
            </a:r>
            <a:r>
              <a:rPr lang="pt-BR" dirty="0" err="1" smtClean="0"/>
              <a:t>molestie</a:t>
            </a:r>
            <a:r>
              <a:rPr lang="pt-BR" dirty="0" smtClean="0"/>
              <a:t> libero.</a:t>
            </a:r>
          </a:p>
        </p:txBody>
      </p:sp>
      <p:cxnSp>
        <p:nvCxnSpPr>
          <p:cNvPr id="7" name="Conector Reto 6"/>
          <p:cNvCxnSpPr/>
          <p:nvPr userDrawn="1"/>
        </p:nvCxnSpPr>
        <p:spPr>
          <a:xfrm flipV="1">
            <a:off x="0" y="0"/>
            <a:ext cx="1111827" cy="11118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Paralelogramo 7"/>
          <p:cNvSpPr/>
          <p:nvPr userDrawn="1"/>
        </p:nvSpPr>
        <p:spPr>
          <a:xfrm>
            <a:off x="221380" y="0"/>
            <a:ext cx="778663" cy="685534"/>
          </a:xfrm>
          <a:prstGeom prst="parallelogram">
            <a:avLst>
              <a:gd name="adj" fmla="val 998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riângulo Retângulo 5"/>
          <p:cNvSpPr/>
          <p:nvPr userDrawn="1"/>
        </p:nvSpPr>
        <p:spPr>
          <a:xfrm rot="16200000">
            <a:off x="6889173" y="9175172"/>
            <a:ext cx="883227" cy="88322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userDrawn="1"/>
        </p:nvSpPr>
        <p:spPr>
          <a:xfrm>
            <a:off x="7220273" y="9564830"/>
            <a:ext cx="577402" cy="400110"/>
          </a:xfrm>
          <a:prstGeom prst="rect">
            <a:avLst/>
          </a:prstGeom>
          <a:noFill/>
        </p:spPr>
        <p:txBody>
          <a:bodyPr wrap="none" rtlCol="0">
            <a:spAutoFit/>
          </a:bodyPr>
          <a:lstStyle/>
          <a:p>
            <a:pPr algn="ctr"/>
            <a:fld id="{26D97250-0257-7546-925A-3F2A29E0C4C1}" type="slidenum">
              <a:rPr lang="pt-BR" sz="2000" smtClean="0">
                <a:solidFill>
                  <a:schemeClr val="bg1"/>
                </a:solidFill>
                <a:latin typeface="Arial Narrow" charset="0"/>
                <a:ea typeface="Arial Narrow" charset="0"/>
                <a:cs typeface="Arial Narrow" charset="0"/>
              </a:rPr>
              <a:pPr algn="ctr"/>
              <a:t>‹Nr.›</a:t>
            </a:fld>
            <a:endParaRPr lang="pt-BR" sz="2000"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120455454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684488"/>
            <a:ext cx="6703695" cy="1646220"/>
          </a:xfrm>
          <a:prstGeom prst="rect">
            <a:avLst/>
          </a:prstGeom>
        </p:spPr>
        <p:txBody>
          <a:bodyPr vert="horz" wrap="square" lIns="91440" tIns="45720" rIns="91440" bIns="45720" rtlCol="0" anchor="ctr">
            <a:normAutofit/>
          </a:bodyPr>
          <a:lstStyle/>
          <a:p>
            <a:r>
              <a:rPr lang="pt-BR" dirty="0" smtClean="0"/>
              <a:t>Digite aqui o título do seu E-book</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pt-BR" dirty="0" smtClean="0"/>
              <a:t>Clique para editar os estilos de texto mestres</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Tree>
    <p:extLst>
      <p:ext uri="{BB962C8B-B14F-4D97-AF65-F5344CB8AC3E}">
        <p14:creationId xmlns:p14="http://schemas.microsoft.com/office/powerpoint/2010/main" val="858951913"/>
      </p:ext>
    </p:extLst>
  </p:cSld>
  <p:clrMap bg1="lt1" tx1="dk1" bg2="lt2" tx2="dk2" accent1="accent1" accent2="accent2" accent3="accent3" accent4="accent4" accent5="accent5" accent6="accent6" hlink="hlink" folHlink="folHlink"/>
  <p:sldLayoutIdLst>
    <p:sldLayoutId id="2147483659" r:id="rId1"/>
    <p:sldLayoutId id="2147483668" r:id="rId2"/>
    <p:sldLayoutId id="2147483667" r:id="rId3"/>
    <p:sldLayoutId id="2147483670" r:id="rId4"/>
    <p:sldLayoutId id="2147483671" r:id="rId5"/>
    <p:sldLayoutId id="2147483672" r:id="rId6"/>
    <p:sldLayoutId id="2147483673" r:id="rId7"/>
    <p:sldLayoutId id="2147483674" r:id="rId8"/>
  </p:sldLayoutIdLst>
  <p:timing>
    <p:tnLst>
      <p:par>
        <p:cTn id="1" dur="indefinite" restart="never" nodeType="tmRoot"/>
      </p:par>
    </p:tnLst>
  </p:timing>
  <p:hf hdr="0" ftr="0" dt="0"/>
  <p:txStyles>
    <p:titleStyle>
      <a:lvl1pPr algn="l" defTabSz="777240" rtl="0" eaLnBrk="1" latinLnBrk="0" hangingPunct="1">
        <a:lnSpc>
          <a:spcPct val="90000"/>
        </a:lnSpc>
        <a:spcBef>
          <a:spcPct val="0"/>
        </a:spcBef>
        <a:buNone/>
        <a:defRPr sz="3740" b="1" i="0" kern="1200" cap="all" baseline="0">
          <a:solidFill>
            <a:schemeClr val="tx1"/>
          </a:solidFill>
          <a:latin typeface="Arial Black" charset="0"/>
          <a:ea typeface="Arial Black" charset="0"/>
          <a:cs typeface="Arial Black" charset="0"/>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Arial" charset="0"/>
          <a:ea typeface="Arial" charset="0"/>
          <a:cs typeface="Arial"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Arial" charset="0"/>
          <a:ea typeface="Arial" charset="0"/>
          <a:cs typeface="Arial"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Arial" charset="0"/>
          <a:ea typeface="Arial" charset="0"/>
          <a:cs typeface="Arial"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Arial" charset="0"/>
          <a:ea typeface="Arial" charset="0"/>
          <a:cs typeface="Arial"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Arial" charset="0"/>
          <a:ea typeface="Arial" charset="0"/>
          <a:cs typeface="Arial"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Dependencia emocional</a:t>
            </a:r>
            <a:endParaRPr lang="pt-BR" dirty="0"/>
          </a:p>
        </p:txBody>
      </p:sp>
      <p:sp>
        <p:nvSpPr>
          <p:cNvPr id="3" name="Espaço Reservado para Texto 2"/>
          <p:cNvSpPr>
            <a:spLocks noGrp="1"/>
          </p:cNvSpPr>
          <p:nvPr>
            <p:ph type="body" sz="quarter" idx="10"/>
          </p:nvPr>
        </p:nvSpPr>
        <p:spPr/>
        <p:txBody>
          <a:bodyPr/>
          <a:lstStyle/>
          <a:p>
            <a:r>
              <a:rPr lang="pt-BR" dirty="0" smtClean="0"/>
              <a:t>Lic. Maximiliano lofredo</a:t>
            </a:r>
            <a:endParaRPr lang="pt-BR" dirty="0"/>
          </a:p>
        </p:txBody>
      </p:sp>
    </p:spTree>
    <p:extLst>
      <p:ext uri="{BB962C8B-B14F-4D97-AF65-F5344CB8AC3E}">
        <p14:creationId xmlns:p14="http://schemas.microsoft.com/office/powerpoint/2010/main" val="1200123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500514" y="866274"/>
            <a:ext cx="6502451" cy="8478447"/>
          </a:xfrm>
        </p:spPr>
        <p:txBody>
          <a:bodyPr>
            <a:normAutofit/>
          </a:bodyPr>
          <a:lstStyle/>
          <a:p>
            <a:pPr fontAlgn="base"/>
            <a:r>
              <a:rPr lang="es-ES_tradnl" dirty="0"/>
              <a:t>Si realizamos un paralelismo entre la dependencia emocional y las adicciones, y tenemos en cuenta que la definición para esta última problemática por parte de la OMS incluye no solo a sustancias o drogas sino también a actividades y personas (vínculos), entonces podemos decir que, al igual que los adictos, los dependientes emocionales sufren de síntomas de abstinencia cuando se encuentran alejados de la relación vincular que los atrapa. Algunos de estos </a:t>
            </a:r>
            <a:r>
              <a:rPr lang="es-ES_tradnl" dirty="0" smtClean="0"/>
              <a:t>son:</a:t>
            </a:r>
          </a:p>
          <a:p>
            <a:pPr fontAlgn="base"/>
            <a:r>
              <a:rPr lang="es-ES_tradnl" dirty="0" smtClean="0"/>
              <a:t>- Sensación </a:t>
            </a:r>
            <a:r>
              <a:rPr lang="es-ES_tradnl" dirty="0"/>
              <a:t>de vacío </a:t>
            </a:r>
            <a:r>
              <a:rPr lang="es-ES_tradnl" dirty="0" smtClean="0"/>
              <a:t>profunda</a:t>
            </a:r>
          </a:p>
          <a:p>
            <a:pPr fontAlgn="base"/>
            <a:r>
              <a:rPr lang="es-ES_tradnl" dirty="0" smtClean="0"/>
              <a:t>- Ansiedad </a:t>
            </a:r>
            <a:r>
              <a:rPr lang="es-ES_tradnl" dirty="0"/>
              <a:t>y angustia </a:t>
            </a:r>
            <a:r>
              <a:rPr lang="es-ES_tradnl" dirty="0" smtClean="0"/>
              <a:t>elevadas</a:t>
            </a:r>
          </a:p>
          <a:p>
            <a:pPr fontAlgn="base"/>
            <a:r>
              <a:rPr lang="es-ES_tradnl" dirty="0" smtClean="0"/>
              <a:t>- Rumiación excesiva con </a:t>
            </a:r>
            <a:r>
              <a:rPr lang="es-ES_tradnl" dirty="0"/>
              <a:t>pensamientos obsesivos respecto a la relación y a la persona con quien se </a:t>
            </a:r>
            <a:r>
              <a:rPr lang="es-ES_tradnl" dirty="0" smtClean="0"/>
              <a:t>distanció</a:t>
            </a:r>
          </a:p>
          <a:p>
            <a:pPr fontAlgn="base"/>
            <a:r>
              <a:rPr lang="es-ES_tradnl" dirty="0" smtClean="0"/>
              <a:t>- Falta </a:t>
            </a:r>
            <a:r>
              <a:rPr lang="es-ES_tradnl" dirty="0"/>
              <a:t>de </a:t>
            </a:r>
            <a:r>
              <a:rPr lang="es-ES_tradnl" dirty="0" smtClean="0"/>
              <a:t>concentración</a:t>
            </a:r>
            <a:endParaRPr lang="es-ES_tradnl" dirty="0"/>
          </a:p>
        </p:txBody>
      </p:sp>
    </p:spTree>
    <p:extLst>
      <p:ext uri="{BB962C8B-B14F-4D97-AF65-F5344CB8AC3E}">
        <p14:creationId xmlns:p14="http://schemas.microsoft.com/office/powerpoint/2010/main" val="135488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606392" y="784737"/>
            <a:ext cx="6312882" cy="4374404"/>
          </a:xfrm>
        </p:spPr>
        <p:txBody>
          <a:bodyPr>
            <a:normAutofit fontScale="92500"/>
          </a:bodyPr>
          <a:lstStyle/>
          <a:p>
            <a:pPr fontAlgn="base"/>
            <a:r>
              <a:rPr lang="es-ES_tradnl" dirty="0" smtClean="0"/>
              <a:t>- Problemas </a:t>
            </a:r>
            <a:r>
              <a:rPr lang="es-ES_tradnl" dirty="0"/>
              <a:t>de </a:t>
            </a:r>
            <a:r>
              <a:rPr lang="es-ES_tradnl" dirty="0" smtClean="0"/>
              <a:t>sueño/descanso</a:t>
            </a:r>
          </a:p>
          <a:p>
            <a:pPr fontAlgn="base"/>
            <a:r>
              <a:rPr lang="es-ES_tradnl" dirty="0" smtClean="0"/>
              <a:t>- Alteraciones </a:t>
            </a:r>
            <a:r>
              <a:rPr lang="es-ES_tradnl" dirty="0"/>
              <a:t>en la conducta alimentaria (generalmente por falta de apetito</a:t>
            </a:r>
            <a:r>
              <a:rPr lang="es-ES_tradnl" dirty="0" smtClean="0"/>
              <a:t>)</a:t>
            </a:r>
          </a:p>
          <a:p>
            <a:pPr fontAlgn="base"/>
            <a:r>
              <a:rPr lang="es-ES_tradnl" dirty="0" smtClean="0"/>
              <a:t>-  </a:t>
            </a:r>
            <a:r>
              <a:rPr lang="es-ES_tradnl" dirty="0"/>
              <a:t>Compulsión a retomar la relación o contactar nuevamente a la persona con la que se generó el distanciamiento, que puede dar paso a comportamientos humillantes de cualquier tipo con el objetivo de evitar la ruptura definitiva.</a:t>
            </a:r>
          </a:p>
          <a:p>
            <a:endParaRPr lang="es-ES_tradnl" dirty="0"/>
          </a:p>
        </p:txBody>
      </p:sp>
      <p:pic>
        <p:nvPicPr>
          <p:cNvPr id="8" name="Marcador de imagen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7139" b="27139"/>
          <a:stretch>
            <a:fillRect/>
          </a:stretch>
        </p:blipFill>
        <p:spPr>
          <a:xfrm>
            <a:off x="606392" y="5486918"/>
            <a:ext cx="6313488" cy="3608387"/>
          </a:xfrm>
        </p:spPr>
      </p:pic>
    </p:spTree>
    <p:extLst>
      <p:ext uri="{BB962C8B-B14F-4D97-AF65-F5344CB8AC3E}">
        <p14:creationId xmlns:p14="http://schemas.microsoft.com/office/powerpoint/2010/main" val="179502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579863" y="1226634"/>
            <a:ext cx="6467708" cy="7002966"/>
          </a:xfrm>
        </p:spPr>
        <p:txBody>
          <a:bodyPr>
            <a:normAutofit/>
          </a:bodyPr>
          <a:lstStyle/>
          <a:p>
            <a:pPr fontAlgn="base"/>
            <a:r>
              <a:rPr lang="es-ES_tradnl" dirty="0"/>
              <a:t>Estos síntomas se atenúan o merman cuando el dependiente emocional vuelve a ponerse en contacto con la persona con la que formaba el vínculo problemático,  al igual que un adicto a la cocaína deja de padecer los síntomas de abstinencia cuando vuelve a aspirar la </a:t>
            </a:r>
            <a:r>
              <a:rPr lang="es-ES_tradnl" dirty="0" smtClean="0"/>
              <a:t>droga.</a:t>
            </a:r>
          </a:p>
          <a:p>
            <a:pPr fontAlgn="base"/>
            <a:r>
              <a:rPr lang="es-ES_tradnl" dirty="0" smtClean="0"/>
              <a:t>Estos </a:t>
            </a:r>
            <a:r>
              <a:rPr lang="es-ES_tradnl" dirty="0"/>
              <a:t>síntomas pueden durar semanas o meses y es importante, para poder superarlos y evitar recaídas, que el dependiente evite todo tipo de contacto, tanto presencial como telefónico o virtual con la personal con la que generó la relación problemática.</a:t>
            </a:r>
          </a:p>
          <a:p>
            <a:endParaRPr lang="es-ES_tradnl" dirty="0"/>
          </a:p>
        </p:txBody>
      </p:sp>
    </p:spTree>
    <p:extLst>
      <p:ext uri="{BB962C8B-B14F-4D97-AF65-F5344CB8AC3E}">
        <p14:creationId xmlns:p14="http://schemas.microsoft.com/office/powerpoint/2010/main" val="105419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932" b="10932"/>
          <a:stretch>
            <a:fillRect/>
          </a:stretch>
        </p:blipFill>
        <p:spPr>
          <a:xfrm>
            <a:off x="914400" y="6226809"/>
            <a:ext cx="5932449" cy="3140215"/>
          </a:xfrm>
        </p:spPr>
      </p:pic>
      <p:sp>
        <p:nvSpPr>
          <p:cNvPr id="3" name="Marcador de texto 2"/>
          <p:cNvSpPr>
            <a:spLocks noGrp="1"/>
          </p:cNvSpPr>
          <p:nvPr>
            <p:ph type="body" sz="quarter" idx="13"/>
          </p:nvPr>
        </p:nvSpPr>
        <p:spPr>
          <a:xfrm>
            <a:off x="914400" y="606392"/>
            <a:ext cx="5932449" cy="5303753"/>
          </a:xfrm>
        </p:spPr>
        <p:txBody>
          <a:bodyPr>
            <a:normAutofit fontScale="77500" lnSpcReduction="20000"/>
          </a:bodyPr>
          <a:lstStyle/>
          <a:p>
            <a:r>
              <a:rPr lang="es-ES_tradnl" dirty="0"/>
              <a:t>La psicoterapia es fundamental para ayudar a estas personas a superar el problema y romper con ese patrón relacional en el que se encuentran atrapadas. La </a:t>
            </a:r>
            <a:r>
              <a:rPr lang="es-ES_tradnl" b="1" i="1" dirty="0"/>
              <a:t>Terapia Cognitivo Conductual</a:t>
            </a:r>
            <a:r>
              <a:rPr lang="es-ES_tradnl" dirty="0"/>
              <a:t> es la terapia recomendada para abordar esta problemática dado que en el proceso la persona aprenderá nuevas formas de vincularse con sus emociones y pensamientos negativos, dando lugar a una nueva manera de comportarse, más adaptativa y saludable, que le permita generar nuevos vínculos estables, ricos y  significativos. El objetivo es que las relaciones puedan transitarse de acuerdo con los valores de la persona.</a:t>
            </a:r>
            <a:endParaRPr lang="es-ES_tradnl" dirty="0"/>
          </a:p>
        </p:txBody>
      </p:sp>
    </p:spTree>
    <p:extLst>
      <p:ext uri="{BB962C8B-B14F-4D97-AF65-F5344CB8AC3E}">
        <p14:creationId xmlns:p14="http://schemas.microsoft.com/office/powerpoint/2010/main" val="111462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t>
            </a:r>
            <a:r>
              <a:rPr lang="pt-BR" dirty="0" err="1" smtClean="0"/>
              <a:t>Qu</a:t>
            </a:r>
            <a:r>
              <a:rPr lang="es-ES" dirty="0" smtClean="0"/>
              <a:t>é es la dependencia emocional?</a:t>
            </a:r>
            <a:endParaRPr lang="pt-BR" dirty="0"/>
          </a:p>
        </p:txBody>
      </p:sp>
      <p:sp>
        <p:nvSpPr>
          <p:cNvPr id="3" name="Espaço Reservado para Texto 2"/>
          <p:cNvSpPr>
            <a:spLocks noGrp="1"/>
          </p:cNvSpPr>
          <p:nvPr>
            <p:ph type="body" sz="quarter" idx="11"/>
          </p:nvPr>
        </p:nvSpPr>
        <p:spPr/>
        <p:txBody>
          <a:bodyPr>
            <a:normAutofit/>
          </a:bodyPr>
          <a:lstStyle/>
          <a:p>
            <a:r>
              <a:rPr lang="es-ES_tradnl" dirty="0"/>
              <a:t>Desde hace unos años estamos escuchando cada vez más acerca de la dependencia emocional o de los “dependientes emocionales”. Si bien dentro de la psicología o la psiquiatría esta problemática no se encuentra incluida en los principales manuales diagnósticos como el DSM o el CIE, por lo que no es considerado formalmente como un trastorno,  se utiliza este término para definir a las personas que construyen relaciones caóticas, asimétricas y destructivas tanto a nivel familiar, de pareja o de amistad. </a:t>
            </a:r>
            <a:endParaRPr lang="pt-BR" dirty="0"/>
          </a:p>
        </p:txBody>
      </p:sp>
    </p:spTree>
    <p:extLst>
      <p:ext uri="{BB962C8B-B14F-4D97-AF65-F5344CB8AC3E}">
        <p14:creationId xmlns:p14="http://schemas.microsoft.com/office/powerpoint/2010/main" val="1721002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Texto 13"/>
          <p:cNvSpPr>
            <a:spLocks noGrp="1"/>
          </p:cNvSpPr>
          <p:nvPr>
            <p:ph type="body" sz="quarter" idx="13"/>
          </p:nvPr>
        </p:nvSpPr>
        <p:spPr/>
        <p:txBody>
          <a:bodyPr>
            <a:normAutofit/>
          </a:bodyPr>
          <a:lstStyle/>
          <a:p>
            <a:endParaRPr lang="pt-BR" dirty="0"/>
          </a:p>
        </p:txBody>
      </p:sp>
      <p:sp>
        <p:nvSpPr>
          <p:cNvPr id="13" name="Título 12"/>
          <p:cNvSpPr>
            <a:spLocks noGrp="1"/>
          </p:cNvSpPr>
          <p:nvPr>
            <p:ph type="ctrTitle"/>
          </p:nvPr>
        </p:nvSpPr>
        <p:spPr/>
        <p:txBody>
          <a:bodyPr>
            <a:normAutofit/>
          </a:bodyPr>
          <a:lstStyle/>
          <a:p>
            <a:r>
              <a:rPr lang="pt-BR" dirty="0" smtClean="0"/>
              <a:t>Dependencia emocional</a:t>
            </a:r>
            <a:br>
              <a:rPr lang="pt-BR" dirty="0" smtClean="0"/>
            </a:br>
            <a:r>
              <a:rPr lang="pt-BR" dirty="0"/>
              <a:t/>
            </a:r>
            <a:br>
              <a:rPr lang="pt-BR" dirty="0"/>
            </a:br>
            <a:r>
              <a:rPr lang="pt-BR" dirty="0" smtClean="0"/>
              <a:t>e-book</a:t>
            </a:r>
            <a:endParaRPr lang="pt-BR" dirty="0"/>
          </a:p>
        </p:txBody>
      </p:sp>
    </p:spTree>
    <p:extLst>
      <p:ext uri="{BB962C8B-B14F-4D97-AF65-F5344CB8AC3E}">
        <p14:creationId xmlns:p14="http://schemas.microsoft.com/office/powerpoint/2010/main" val="442196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564368" y="726984"/>
            <a:ext cx="6391276" cy="4797918"/>
          </a:xfrm>
        </p:spPr>
        <p:txBody>
          <a:bodyPr>
            <a:normAutofit/>
          </a:bodyPr>
          <a:lstStyle/>
          <a:p>
            <a:r>
              <a:rPr lang="es-ES_tradnl" dirty="0"/>
              <a:t>El dependiente emocional se ubica en una posición de sumisión respecto a su pareja, a la cual idealiza, menoscabando su autoestima y llevando al deterioro diferentes áreas valoradas de la vida. Estas personas desarrollan un temor extremo a la soledad y a la ruptura vincular, a pesar del sufrimiento, del malestar y de los problemas que les generan estas relaciones significativas, llegando a realizar actos humillantes o denigrantes con tal de evitar el fin de la relación.</a:t>
            </a:r>
            <a:endParaRPr lang="pt-BR" dirty="0"/>
          </a:p>
        </p:txBody>
      </p:sp>
      <p:pic>
        <p:nvPicPr>
          <p:cNvPr id="3" name="Marcador de imagen 3"/>
          <p:cNvPicPr>
            <a:picLocks noChangeAspect="1"/>
          </p:cNvPicPr>
          <p:nvPr/>
        </p:nvPicPr>
        <p:blipFill>
          <a:blip r:embed="rId2">
            <a:extLst>
              <a:ext uri="{28A0092B-C50C-407E-A947-70E740481C1C}">
                <a14:useLocalDpi xmlns:a14="http://schemas.microsoft.com/office/drawing/2010/main" val="0"/>
              </a:ext>
            </a:extLst>
          </a:blip>
          <a:srcRect t="13454" b="13454"/>
          <a:stretch>
            <a:fillRect/>
          </a:stretch>
        </p:blipFill>
        <p:spPr>
          <a:xfrm>
            <a:off x="564369" y="5659738"/>
            <a:ext cx="6391275" cy="3503612"/>
          </a:xfrm>
          <a:prstGeom prst="rect">
            <a:avLst/>
          </a:prstGeom>
        </p:spPr>
      </p:pic>
    </p:spTree>
    <p:extLst>
      <p:ext uri="{BB962C8B-B14F-4D97-AF65-F5344CB8AC3E}">
        <p14:creationId xmlns:p14="http://schemas.microsoft.com/office/powerpoint/2010/main" val="1413697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289931" y="4477315"/>
            <a:ext cx="7270595" cy="4635817"/>
          </a:xfrm>
        </p:spPr>
        <p:txBody>
          <a:bodyPr>
            <a:normAutofit fontScale="85000" lnSpcReduction="10000"/>
          </a:bodyPr>
          <a:lstStyle/>
          <a:p>
            <a:r>
              <a:rPr lang="es-ES_tradnl" dirty="0"/>
              <a:t>Para los dependientes emocionales, la necesidad de afecto y de sentirse amados es constante, por lo que los vínculos o las parejas suelen funcionar como fuentes de seguridad que se hacen muy difíciles de abandonar dado que ante tal situación sobrevendría una ansiedad intensa y una angustia insoportable. La sensación de vacío que experimentan estas personas al romper estos vínculos particulares es tan grande que realizan grandes esfuerzos por evitar el abandono o la soledad. Esta dinámica fortalece esas relaciones y hace que con el tiempo sea cada vez más difícil salir de ellas. </a:t>
            </a:r>
            <a:endParaRPr lang="pt-BR" dirty="0"/>
          </a:p>
        </p:txBody>
      </p:sp>
      <p:pic>
        <p:nvPicPr>
          <p:cNvPr id="8" name="Marcador de imagen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0025" b="30025"/>
          <a:stretch>
            <a:fillRect/>
          </a:stretch>
        </p:blipFill>
        <p:spPr>
          <a:xfrm>
            <a:off x="-15091" y="0"/>
            <a:ext cx="7787491" cy="4148254"/>
          </a:xfrm>
        </p:spPr>
      </p:pic>
    </p:spTree>
    <p:extLst>
      <p:ext uri="{BB962C8B-B14F-4D97-AF65-F5344CB8AC3E}">
        <p14:creationId xmlns:p14="http://schemas.microsoft.com/office/powerpoint/2010/main" val="2080900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355879" y="1030439"/>
            <a:ext cx="7060641" cy="4798536"/>
          </a:xfrm>
        </p:spPr>
        <p:txBody>
          <a:bodyPr>
            <a:normAutofit/>
          </a:bodyPr>
          <a:lstStyle/>
          <a:p>
            <a:r>
              <a:rPr lang="es-ES_tradnl" dirty="0"/>
              <a:t>Otra característica de estos sujetos es que suelen tener la creencia o la idea de que estar solo es sinónimo de ser defectuoso, de estar fallado. Sus pensamientos les indican que no van a poder volver armar una relación tan importante como la que están transitando, por más que sea una fuente de sufrimiento y problemas constante. Además, su estado de ánimo y sus emociones van variando dependiendo el transcurso de la relación, son factores que se encuentran sujetos a lo que pase dentro del vínculo.</a:t>
            </a:r>
            <a:endParaRPr lang="pt-BR" dirty="0"/>
          </a:p>
        </p:txBody>
      </p:sp>
      <p:pic>
        <p:nvPicPr>
          <p:cNvPr id="8" name="Marcador de imagen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049" b="10049"/>
          <a:stretch>
            <a:fillRect/>
          </a:stretch>
        </p:blipFill>
        <p:spPr>
          <a:xfrm>
            <a:off x="355879" y="5828975"/>
            <a:ext cx="7060641" cy="3761074"/>
          </a:xfrm>
        </p:spPr>
      </p:pic>
    </p:spTree>
    <p:extLst>
      <p:ext uri="{BB962C8B-B14F-4D97-AF65-F5344CB8AC3E}">
        <p14:creationId xmlns:p14="http://schemas.microsoft.com/office/powerpoint/2010/main" val="711217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2244" b="32244"/>
          <a:stretch>
            <a:fillRect/>
          </a:stretch>
        </p:blipFill>
        <p:spPr>
          <a:xfrm>
            <a:off x="245445" y="5465798"/>
            <a:ext cx="7281512" cy="3878728"/>
          </a:xfrm>
        </p:spPr>
      </p:pic>
      <p:sp>
        <p:nvSpPr>
          <p:cNvPr id="3" name="Marcador de texto 2"/>
          <p:cNvSpPr>
            <a:spLocks noGrp="1"/>
          </p:cNvSpPr>
          <p:nvPr>
            <p:ph type="body" sz="quarter" idx="13"/>
          </p:nvPr>
        </p:nvSpPr>
        <p:spPr>
          <a:xfrm>
            <a:off x="245445" y="943275"/>
            <a:ext cx="7214134" cy="4148489"/>
          </a:xfrm>
        </p:spPr>
        <p:txBody>
          <a:bodyPr/>
          <a:lstStyle/>
          <a:p>
            <a:r>
              <a:rPr lang="es-ES_tradnl" dirty="0"/>
              <a:t>Las personas que suelen elegir los dependientes emocionales para formar pareja o vínculos significativos que quedan dentro de esta dinámica problemática suelen tener ciertas características particulares como una autoestima elevada, rasgos narcisistas, habilidades sociales desarrolladas, actitudes dominantes, poca demostración de afecto para con su pareja, conductas que responden a celos (planteos, escenas, acusaciones), entre otras.</a:t>
            </a:r>
            <a:endParaRPr lang="es-ES_tradnl" dirty="0"/>
          </a:p>
        </p:txBody>
      </p:sp>
      <p:pic>
        <p:nvPicPr>
          <p:cNvPr id="5" name="Marcador de imagen 3"/>
          <p:cNvPicPr>
            <a:picLocks noChangeAspect="1"/>
          </p:cNvPicPr>
          <p:nvPr/>
        </p:nvPicPr>
        <p:blipFill>
          <a:blip r:embed="rId2">
            <a:extLst>
              <a:ext uri="{28A0092B-C50C-407E-A947-70E740481C1C}">
                <a14:useLocalDpi xmlns:a14="http://schemas.microsoft.com/office/drawing/2010/main" val="0"/>
              </a:ext>
            </a:extLst>
          </a:blip>
          <a:srcRect t="32244" b="32244"/>
          <a:stretch>
            <a:fillRect/>
          </a:stretch>
        </p:blipFill>
        <p:spPr>
          <a:xfrm>
            <a:off x="245445" y="5398891"/>
            <a:ext cx="7281512" cy="3878728"/>
          </a:xfrm>
          <a:prstGeom prst="rect">
            <a:avLst/>
          </a:prstGeom>
          <a:solidFill>
            <a:schemeClr val="bg1"/>
          </a:solidFill>
        </p:spPr>
      </p:pic>
    </p:spTree>
    <p:extLst>
      <p:ext uri="{BB962C8B-B14F-4D97-AF65-F5344CB8AC3E}">
        <p14:creationId xmlns:p14="http://schemas.microsoft.com/office/powerpoint/2010/main" val="111401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sz="quarter" idx="13"/>
          </p:nvPr>
        </p:nvSpPr>
        <p:spPr>
          <a:xfrm>
            <a:off x="4119613" y="1097280"/>
            <a:ext cx="2761160" cy="8590272"/>
          </a:xfrm>
        </p:spPr>
        <p:txBody>
          <a:bodyPr/>
          <a:lstStyle/>
          <a:p>
            <a:r>
              <a:rPr lang="es-ES_tradnl" dirty="0"/>
              <a:t>El patrón vincular en el que se ven envueltas estas personas es un patrón de constantes rupturas y reconciliaciones dentro de estas relaciones problemáticas. De forma de sentir alivio  cada vez que se genera una reconciliación y fuertes síntomas de malestar en cada ocasión en la que se produce una ruptura.</a:t>
            </a:r>
            <a:endParaRPr lang="pt-BR" dirty="0"/>
          </a:p>
        </p:txBody>
      </p:sp>
      <p:pic>
        <p:nvPicPr>
          <p:cNvPr id="8" name="Marcador de imagen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 r="166"/>
          <a:stretch>
            <a:fillRect/>
          </a:stretch>
        </p:blipFill>
        <p:spPr>
          <a:xfrm>
            <a:off x="207712" y="1097279"/>
            <a:ext cx="3709770" cy="5582121"/>
          </a:xfrm>
        </p:spPr>
      </p:pic>
    </p:spTree>
    <p:extLst>
      <p:ext uri="{BB962C8B-B14F-4D97-AF65-F5344CB8AC3E}">
        <p14:creationId xmlns:p14="http://schemas.microsoft.com/office/powerpoint/2010/main" val="80178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63" r="2263"/>
          <a:stretch>
            <a:fillRect/>
          </a:stretch>
        </p:blipFill>
        <p:spPr>
          <a:xfrm>
            <a:off x="606425" y="4725988"/>
            <a:ext cx="6313488" cy="4408487"/>
          </a:xfrm>
        </p:spPr>
      </p:pic>
      <p:sp>
        <p:nvSpPr>
          <p:cNvPr id="3" name="Marcador de texto 2"/>
          <p:cNvSpPr>
            <a:spLocks noGrp="1"/>
          </p:cNvSpPr>
          <p:nvPr>
            <p:ph type="body" sz="quarter" idx="13"/>
          </p:nvPr>
        </p:nvSpPr>
        <p:spPr>
          <a:xfrm>
            <a:off x="606392" y="784735"/>
            <a:ext cx="6312882" cy="3941270"/>
          </a:xfrm>
        </p:spPr>
        <p:txBody>
          <a:bodyPr/>
          <a:lstStyle/>
          <a:p>
            <a:r>
              <a:rPr lang="es-ES_tradnl" dirty="0"/>
              <a:t>En general, son personas que requieren constantemente estar acompañadas por un otro que les brinde afecto y cariño. Si, eventualmente,  la relación se rompe completamente, buscan desesperadamente otra persona con la que puedan armar una nueva relación, y de esta manera lograr el alivio emocional tan deseado. En este caso, un nuevo ciclo comienza.</a:t>
            </a:r>
            <a:endParaRPr lang="es-ES_tradnl" dirty="0"/>
          </a:p>
        </p:txBody>
      </p:sp>
    </p:spTree>
    <p:extLst>
      <p:ext uri="{BB962C8B-B14F-4D97-AF65-F5344CB8AC3E}">
        <p14:creationId xmlns:p14="http://schemas.microsoft.com/office/powerpoint/2010/main" val="2090142173"/>
      </p:ext>
    </p:extLst>
  </p:cSld>
  <p:clrMapOvr>
    <a:masterClrMapping/>
  </p:clrMapOvr>
</p:sld>
</file>

<file path=ppt/theme/theme1.xml><?xml version="1.0" encoding="utf-8"?>
<a:theme xmlns:a="http://schemas.openxmlformats.org/drawingml/2006/main" name="Verde">
  <a:themeElements>
    <a:clrScheme name="Personalizar 8">
      <a:dk1>
        <a:srgbClr val="000000"/>
      </a:dk1>
      <a:lt1>
        <a:srgbClr val="FFFFFF"/>
      </a:lt1>
      <a:dk2>
        <a:srgbClr val="AAD26C"/>
      </a:dk2>
      <a:lt2>
        <a:srgbClr val="FFFFFF"/>
      </a:lt2>
      <a:accent1>
        <a:srgbClr val="AAD26C"/>
      </a:accent1>
      <a:accent2>
        <a:srgbClr val="865490"/>
      </a:accent2>
      <a:accent3>
        <a:srgbClr val="A5A5A5"/>
      </a:accent3>
      <a:accent4>
        <a:srgbClr val="FFC000"/>
      </a:accent4>
      <a:accent5>
        <a:srgbClr val="4472C4"/>
      </a:accent5>
      <a:accent6>
        <a:srgbClr val="70AD47"/>
      </a:accent6>
      <a:hlink>
        <a:srgbClr val="865490"/>
      </a:hlink>
      <a:folHlink>
        <a:srgbClr val="AE8EC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691</Words>
  <Application>Microsoft Macintosh PowerPoint</Application>
  <PresentationFormat>Personalizado</PresentationFormat>
  <Paragraphs>22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 Black</vt:lpstr>
      <vt:lpstr>Arial Narrow</vt:lpstr>
      <vt:lpstr>Calibri</vt:lpstr>
      <vt:lpstr>Courier New</vt:lpstr>
      <vt:lpstr>Arial</vt:lpstr>
      <vt:lpstr>Verde</vt:lpstr>
      <vt:lpstr>Dependencia emocional</vt:lpstr>
      <vt:lpstr>¿Qué es la dependencia emocional?</vt:lpstr>
      <vt:lpstr>Dependencia emocional  e-book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luiza.machado@hotmart.com.br</dc:creator>
  <cp:lastModifiedBy>Usuario de Microsoft Office</cp:lastModifiedBy>
  <cp:revision>83</cp:revision>
  <dcterms:created xsi:type="dcterms:W3CDTF">2016-09-27T17:32:12Z</dcterms:created>
  <dcterms:modified xsi:type="dcterms:W3CDTF">2019-04-07T20:41:00Z</dcterms:modified>
</cp:coreProperties>
</file>